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E0C6A8-A844-4885-8AA0-9FC3E13FA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686B6E4-FD0F-48CE-9942-A0B36C8A7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0E5074F-A6EC-4ED8-A963-5C863CF9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F8B9FB5-10F3-4632-8549-A6A6CC57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F093CA6-B624-429F-8A69-23F334F45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02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CC66AD-0A1E-4EF4-970A-A1EAB3106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E811B12E-9670-44F8-82EA-D475B28E9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47E32-7B67-4BD8-8BC3-522E5FA2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E48B8CF-25E0-418C-9831-8140B536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F7BC2E2-191F-49FB-9EAC-5F04B561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40557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D6E591E2-6205-4EC0-BFFE-DDB31CFFB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5ED2E22-EF9B-4B6F-8A01-09170BBED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BFDD4D1-DCC0-4BFB-BD02-08CBD727B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E14AF74-E3FB-47C0-B1E2-BDD761F9C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32B5F8A-D9C8-499F-B6EA-34FE72C20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3820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3334864-E339-4D8D-A124-FD53D3FA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49BA015-D67F-4FEB-B0F1-04DD89957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6F5E92E-66DC-40E4-AE4F-1ED308B0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79174C1-2DB6-44AF-A8F3-3E8D8B26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EC1675A9-60F0-4CE2-A035-7E2046905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9891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D97584-063A-4480-9450-2E6A798CF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B4DD267-E756-4D10-A180-EC2B9CB86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144CFD6-2479-4DD5-9789-D95DD3FD5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DA6691E-45CC-482B-BE59-C70446FDD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59D6594-0AF5-40AE-AA44-E5A344704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09683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143F9C9-C078-47CB-8EBA-DEB4A418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DA707CC-11EA-4397-8B05-471E44855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C3EDC4C9-2BF0-4779-A87B-370BCD00B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C968883-EF5E-427A-A980-CF2C0EE25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5B2DE4C-DF5C-4DDE-87AD-97132BEC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7F887C8-472A-424F-8AEF-294DEEED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7741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9EFD934-4036-4D1A-B068-EDF53222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0D77F96-0E48-470E-A92E-88AFED7A9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6082A454-CFC0-45CD-921B-1483FBA8A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D99548AD-A11B-49D4-A8E5-0BFE3C1396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E6648FF-E42C-4986-8F2C-D15B5CCF0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0786232C-0942-46B3-BB08-B787034B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5E1D82F-9159-44B3-8048-294259B53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885B302-57D5-4BFE-9C9B-8FFCB7A5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7144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A6E239B-2AEA-492B-B87E-31C634D48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45E157B2-FE71-4CC6-A4BA-37E89D30D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23163670-BCD3-4715-B899-6CF4DC71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7FF9463-CF17-48D6-A4EE-13A46C38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1223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AB4D4A5B-821B-4F08-9F36-129979F65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C0354250-267A-47A2-8C59-8A182265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ED64D7C-97F4-47B3-8F5F-0BA1A0FF8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6602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EB81DBB-B5BE-4D53-802C-03CDA86DC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4D687F9-4D20-4617-9EC3-AAAD2866D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8ED9B09C-C07F-4097-B01E-2168E97EE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6C75625-62EB-479E-8BB8-3576F0ED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4D70A34B-E952-4FCE-BB8C-CDEA0D17E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8ADE0EE-E48D-4E13-8FD6-0430D3DB2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4229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3A08359-4550-4B55-B6EF-F2DFA995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59ABEE2F-B946-441B-8449-E8518CF46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40A57FE7-550B-42A9-BA3E-E86C6ABF0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4B59E5F-2C75-49B7-A705-97BCC60E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A872ADC-ACE5-4B57-BC80-AFA4BCF53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EFFB638B-C346-4E3E-85F0-328F4988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28393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873810AE-695B-4E89-83B2-EF3AF4B4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5A8B56A-5492-440D-A078-B33C3231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4964A0D9-5457-4ABB-A02B-6C98BBDC6F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CF4BC-68B5-4A8C-A8DB-14E33FF63D47}" type="datetimeFigureOut">
              <a:rPr lang="pl-PL" smtClean="0"/>
              <a:pPr/>
              <a:t>21.04.2023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D9F7E20-279F-4872-9C74-F9E1E0129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11793E0-FDEE-4E9D-A33D-C7D9C0E5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599AE-C884-4FF4-B71F-ECBD236680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7801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1C94B6A-7E58-4F38-8E3C-6D07433DB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085" y="1844298"/>
            <a:ext cx="5798949" cy="472294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latin typeface="Arial Black" pitchFamily="34" charset="0"/>
              </a:rPr>
              <a:t>POWIAT ZGIERSKI</a:t>
            </a:r>
            <a:endParaRPr lang="pl-PL" sz="1800" b="1" dirty="0">
              <a:latin typeface="Arial Black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433A370-3643-43C3-AA2B-5E691CEC1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9756" y="2610145"/>
            <a:ext cx="9144000" cy="3014278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pl-PL" dirty="0" smtClean="0">
                <a:latin typeface="Sitka Text" pitchFamily="2" charset="0"/>
              </a:rPr>
              <a:t>zainteresowanie projektem ze strony placówek oświatowych, rodziców</a:t>
            </a:r>
          </a:p>
          <a:p>
            <a:pPr>
              <a:buFontTx/>
              <a:buChar char="-"/>
            </a:pPr>
            <a:r>
              <a:rPr lang="pl-PL" dirty="0" smtClean="0">
                <a:latin typeface="Sitka Text" pitchFamily="2" charset="0"/>
              </a:rPr>
              <a:t> zaangażowanie nauczycieli w projektowanie wsparcia dla dzieci i uczniów:</a:t>
            </a:r>
          </a:p>
          <a:p>
            <a:r>
              <a:rPr lang="pl-PL" dirty="0" smtClean="0">
                <a:latin typeface="Sitka Subheading"/>
              </a:rPr>
              <a:t>· </a:t>
            </a:r>
            <a:r>
              <a:rPr lang="pl-PL" dirty="0" smtClean="0">
                <a:latin typeface="Sitka Text" pitchFamily="2" charset="0"/>
              </a:rPr>
              <a:t>holistyczne ujęcie dziecka/ucznia w kontekście środowiskowym</a:t>
            </a:r>
          </a:p>
          <a:p>
            <a:r>
              <a:rPr lang="pl-PL" dirty="0" smtClean="0">
                <a:latin typeface="Sitka Text" pitchFamily="2" charset="0"/>
              </a:rPr>
              <a:t>· uwzględnienie instytucji i organizacji pozarządowych w planach wsparcia</a:t>
            </a:r>
          </a:p>
          <a:p>
            <a:r>
              <a:rPr lang="pl-PL" dirty="0" smtClean="0">
                <a:latin typeface="Sitka Text" pitchFamily="2" charset="0"/>
              </a:rPr>
              <a:t>· uwzględnienie zajęć rozwijających zainteresowania dzieci/uczniów</a:t>
            </a:r>
          </a:p>
          <a:p>
            <a:r>
              <a:rPr lang="pl-PL" dirty="0" smtClean="0">
                <a:latin typeface="Sitka Text" pitchFamily="2" charset="0"/>
              </a:rPr>
              <a:t>· wykorzystanie własnych zasobów podczas projektowania planów wsparcia</a:t>
            </a:r>
          </a:p>
          <a:p>
            <a:r>
              <a:rPr lang="pl-PL" dirty="0" smtClean="0">
                <a:latin typeface="Sitka Text" pitchFamily="2" charset="0"/>
              </a:rPr>
              <a:t>- nawiązanie lub odnowienie współpracy między poradnią a instytucjami/organizacjami pozarządowymi (dostęp do konsultacji psychiatrycznych, laryngologicznych, zajęć rozwijających zainteresowania, tworzenie oferty szkoleniowej i wspierającej dla rodziców i nauczycieli)</a:t>
            </a:r>
          </a:p>
          <a:p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4" name="Obraz 3" descr="1200px-POL_powiat_zgierski_COA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7893" y="619932"/>
            <a:ext cx="547373" cy="666427"/>
          </a:xfrm>
          <a:prstGeom prst="rect">
            <a:avLst/>
          </a:prstGeom>
        </p:spPr>
      </p:pic>
      <p:pic>
        <p:nvPicPr>
          <p:cNvPr id="5" name="Obraz 4" descr="logo PPPO(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82118" y="582477"/>
            <a:ext cx="696133" cy="6961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982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F3A50CB3-CC85-470A-A73B-F533A3E34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06" y="452865"/>
            <a:ext cx="10368516" cy="836354"/>
          </a:xfrm>
        </p:spPr>
        <p:txBody>
          <a:bodyPr/>
          <a:lstStyle/>
          <a:p>
            <a:r>
              <a:rPr lang="pl-PL" b="1" dirty="0" smtClean="0">
                <a:latin typeface="Sitka Text" pitchFamily="2" charset="0"/>
              </a:rPr>
              <a:t>PLANY</a:t>
            </a:r>
            <a:endParaRPr lang="pl-PL" b="1" dirty="0">
              <a:latin typeface="Sitka Text" pitchFamily="2" charset="0"/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61EA1233-4782-4942-BC5B-5360A04A1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06" y="1474256"/>
            <a:ext cx="10003465" cy="4351338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>
                <a:latin typeface="Sitka Text" pitchFamily="2" charset="0"/>
              </a:rPr>
              <a:t>Realizacja zajęć wpierających dla rodziców </a:t>
            </a:r>
          </a:p>
          <a:p>
            <a:pPr>
              <a:buNone/>
            </a:pPr>
            <a:r>
              <a:rPr lang="pl-PL" dirty="0" smtClean="0">
                <a:latin typeface="Sitka Text" pitchFamily="2" charset="0"/>
              </a:rPr>
              <a:t>oraz nauczycieli</a:t>
            </a:r>
          </a:p>
          <a:p>
            <a:r>
              <a:rPr lang="pl-PL" dirty="0" smtClean="0">
                <a:latin typeface="Sitka Text" pitchFamily="2" charset="0"/>
              </a:rPr>
              <a:t>Realizacja zajęć dla rodziców dzieci korzystających </a:t>
            </a:r>
          </a:p>
          <a:p>
            <a:pPr>
              <a:buNone/>
            </a:pPr>
            <a:r>
              <a:rPr lang="pl-PL" dirty="0" smtClean="0">
                <a:latin typeface="Sitka Text" pitchFamily="2" charset="0"/>
              </a:rPr>
              <a:t>z form wsparcia środowiskowego</a:t>
            </a:r>
            <a:r>
              <a:rPr lang="pl-PL" dirty="0">
                <a:latin typeface="Sitka Text" pitchFamily="2" charset="0"/>
              </a:rPr>
              <a:t> </a:t>
            </a:r>
            <a:endParaRPr lang="pl-PL" dirty="0" smtClean="0">
              <a:latin typeface="Sitka Text" pitchFamily="2" charset="0"/>
            </a:endParaRPr>
          </a:p>
          <a:p>
            <a:r>
              <a:rPr lang="pl-PL" dirty="0" smtClean="0">
                <a:latin typeface="Sitka Text" pitchFamily="2" charset="0"/>
              </a:rPr>
              <a:t>Szkolenia dla nauczycieli, specjalistów z zakresu oceny funkcjonalnej dzieci i uczniów</a:t>
            </a:r>
          </a:p>
          <a:p>
            <a:r>
              <a:rPr lang="pl-PL" dirty="0" smtClean="0">
                <a:latin typeface="Sitka Text" pitchFamily="2" charset="0"/>
              </a:rPr>
              <a:t>Uaktualnianie „MAPY ZASOBÓW”</a:t>
            </a:r>
          </a:p>
          <a:p>
            <a:r>
              <a:rPr lang="pl-PL" dirty="0" smtClean="0">
                <a:latin typeface="Sitka Text" pitchFamily="2" charset="0"/>
              </a:rPr>
              <a:t>Wykorzystanie arkuszy diagnozy funkcjonalnej w ramach profilaktyki zaburzeń rozwojowych </a:t>
            </a:r>
          </a:p>
          <a:p>
            <a:r>
              <a:rPr lang="pl-PL" dirty="0" smtClean="0">
                <a:latin typeface="Sitka Text" pitchFamily="2" charset="0"/>
              </a:rPr>
              <a:t>Po </a:t>
            </a:r>
            <a:r>
              <a:rPr lang="pl-PL" smtClean="0">
                <a:latin typeface="Sitka Text" pitchFamily="2" charset="0"/>
              </a:rPr>
              <a:t>zakończeniu </a:t>
            </a:r>
            <a:r>
              <a:rPr lang="pl-PL" smtClean="0">
                <a:latin typeface="Sitka Text" pitchFamily="2" charset="0"/>
              </a:rPr>
              <a:t>projektu: </a:t>
            </a:r>
            <a:r>
              <a:rPr lang="pl-PL" dirty="0" smtClean="0">
                <a:latin typeface="Sitka Text" pitchFamily="2" charset="0"/>
              </a:rPr>
              <a:t>leżaczki, klapki i palemka…</a:t>
            </a:r>
          </a:p>
          <a:p>
            <a:endParaRPr lang="pl-PL" dirty="0" smtClean="0">
              <a:latin typeface="Sitka Text" pitchFamily="2" charset="0"/>
            </a:endParaRPr>
          </a:p>
          <a:p>
            <a:endParaRPr lang="pl-PL" dirty="0" smtClean="0">
              <a:latin typeface="Sitka Text" pitchFamily="2" charset="0"/>
            </a:endParaRPr>
          </a:p>
          <a:p>
            <a:endParaRPr lang="pl-PL" dirty="0" smtClean="0"/>
          </a:p>
        </p:txBody>
      </p:sp>
      <p:pic>
        <p:nvPicPr>
          <p:cNvPr id="6" name="Obraz 5" descr="1200px-POL_powiat_zgierski_COA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27931" y="274876"/>
            <a:ext cx="547373" cy="666427"/>
          </a:xfrm>
          <a:prstGeom prst="rect">
            <a:avLst/>
          </a:prstGeom>
        </p:spPr>
      </p:pic>
      <p:pic>
        <p:nvPicPr>
          <p:cNvPr id="7" name="Obraz 6" descr="logo PPPO(2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276880" y="228794"/>
            <a:ext cx="696133" cy="696133"/>
          </a:xfrm>
          <a:prstGeom prst="rect">
            <a:avLst/>
          </a:prstGeom>
        </p:spPr>
      </p:pic>
      <p:pic>
        <p:nvPicPr>
          <p:cNvPr id="1027" name="Picture 3" descr="C:\Users\Agata\AppData\Local\Microsoft\Windows\INetCache\IE\RBXASOD3\pexels-photo-131921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415320" y="5136777"/>
            <a:ext cx="1053801" cy="7799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068344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ja2" id="{84BCCF22-579A-445A-85F1-1E4A3C8FAD39}" vid="{DD999FC9-0B50-4E04-81B0-A036EB58314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BDB3DCA99714AB6FB2B977A562649" ma:contentTypeVersion="12" ma:contentTypeDescription="Utwórz nowy dokument." ma:contentTypeScope="" ma:versionID="8e23ef0a7ecea96e708c8d7fa30482d7">
  <xsd:schema xmlns:xsd="http://www.w3.org/2001/XMLSchema" xmlns:xs="http://www.w3.org/2001/XMLSchema" xmlns:p="http://schemas.microsoft.com/office/2006/metadata/properties" xmlns:ns2="1d9d4d47-3c34-441c-87c8-a1d395826c7e" xmlns:ns3="367100b9-b560-44b7-9700-c9e01cc107b0" targetNamespace="http://schemas.microsoft.com/office/2006/metadata/properties" ma:root="true" ma:fieldsID="02c64721bd9aa33b1f8a7ad290cb313e" ns2:_="" ns3:_="">
    <xsd:import namespace="1d9d4d47-3c34-441c-87c8-a1d395826c7e"/>
    <xsd:import namespace="367100b9-b560-44b7-9700-c9e01cc107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d4d47-3c34-441c-87c8-a1d395826c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3b0ad5e2-dd37-4b24-9842-044369a8da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7100b9-b560-44b7-9700-c9e01cc107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097c412d-905e-4047-b101-34576d6e0594}" ma:internalName="TaxCatchAll" ma:showField="CatchAllData" ma:web="367100b9-b560-44b7-9700-c9e01cc107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67100b9-b560-44b7-9700-c9e01cc107b0" xsi:nil="true"/>
    <lcf76f155ced4ddcb4097134ff3c332f xmlns="1d9d4d47-3c34-441c-87c8-a1d395826c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26CE5D-DB09-4897-92EE-764D03515639}"/>
</file>

<file path=customXml/itemProps2.xml><?xml version="1.0" encoding="utf-8"?>
<ds:datastoreItem xmlns:ds="http://schemas.openxmlformats.org/officeDocument/2006/customXml" ds:itemID="{BBF44765-8848-40C7-9DED-A51E2F2A228D}"/>
</file>

<file path=customXml/itemProps3.xml><?xml version="1.0" encoding="utf-8"?>
<ds:datastoreItem xmlns:ds="http://schemas.openxmlformats.org/officeDocument/2006/customXml" ds:itemID="{AB9D313C-31B0-4F40-B2C7-4EBAF8562C4F}"/>
</file>

<file path=docProps/app.xml><?xml version="1.0" encoding="utf-8"?>
<Properties xmlns="http://schemas.openxmlformats.org/officeDocument/2006/extended-properties" xmlns:vt="http://schemas.openxmlformats.org/officeDocument/2006/docPropsVTypes">
  <Template>Prezentacja2</Template>
  <TotalTime>61</TotalTime>
  <Words>137</Words>
  <Application>Microsoft Office PowerPoint</Application>
  <PresentationFormat>Niestandardowy</PresentationFormat>
  <Paragraphs>18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POWIAT ZGIERSKI</vt:lpstr>
      <vt:lpstr>PLANY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Agata</cp:lastModifiedBy>
  <cp:revision>9</cp:revision>
  <dcterms:created xsi:type="dcterms:W3CDTF">2023-02-15T13:40:51Z</dcterms:created>
  <dcterms:modified xsi:type="dcterms:W3CDTF">2023-04-21T05:29:55Z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0x010100601BDB3DCA99714AB6FB2B977A562649</vt:lpwstr>
  </property>
</Properties>
</file>