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9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242B65-F5D6-A642-8B71-8E507E48BB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F1475BE-7845-DFE4-F595-748F5E5BA0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D8930F1-7D64-832A-B75F-F7638FF50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5C92-2FE3-40E3-AADF-C6D17A6B7BEE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B0EEBB-6BF9-7923-6350-3975E3EE3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F90CCEC-60FA-47A7-5AC4-2EF95DBBF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D10A-D06D-403E-B570-36E6744E36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8449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F72758-5E97-F217-8DB3-32DB32379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1F4F97A-422F-6FD2-AFE5-B9E143119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99BB2B-4A4E-F0D3-EA87-F84F3BDC0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5C92-2FE3-40E3-AADF-C6D17A6B7BEE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522D6C-7595-EDE5-D4CF-277835462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8C94D6E-6BAA-F154-12E0-802EA0F03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D10A-D06D-403E-B570-36E6744E36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001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4C93497-CB7F-BE5F-FDED-DFEE344898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4626C20-11F4-B760-2006-16CC13B628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6BE24AC-315F-8D75-85B0-4D30FFC09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5C92-2FE3-40E3-AADF-C6D17A6B7BEE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C8DBB9D-A2CC-6A48-E721-27FF12280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59620D9-BDDF-3266-C305-DF8A74EC2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D10A-D06D-403E-B570-36E6744E36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7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B75573-6CCD-81F2-DF84-61A6A8A99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BB10D2-7E59-DF97-5870-FACC74AA0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1C14057-7E9C-6C55-BB5D-7BCA21FA0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5C92-2FE3-40E3-AADF-C6D17A6B7BEE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B0D06D3-C41D-446F-BF90-567D6983B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204BDC-921E-9B65-4943-99F952592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D10A-D06D-403E-B570-36E6744E36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2337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EED542-1E90-C38E-7EF9-82EC26C73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8F31DFF-1C24-20F5-42DB-3889F07D5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4D733C2-58F3-7C0C-D243-874B89893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5C92-2FE3-40E3-AADF-C6D17A6B7BEE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E9CF955-C6E1-A7E0-5B36-7B8631EEC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F5F543E-3B1D-C69F-AACA-2578D420B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D10A-D06D-403E-B570-36E6744E36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0896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ED8C81-67FD-38EA-936D-0F1E8302A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C068F9-69DA-04AA-80CA-1851AB8F5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AF0AF9D-6D71-CEFC-27A0-89D5DB42F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F27211F-32B7-225E-0282-875237906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5C92-2FE3-40E3-AADF-C6D17A6B7BEE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C208C2A-CABA-D90A-FA6C-C162E65DE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CE8303E-F958-82D1-86A4-17C3C6FFF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D10A-D06D-403E-B570-36E6744E36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8398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9B2D13-11F2-4BC5-A431-65062C3B5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FEC12DB-8D5D-237B-AEA9-1A9330427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41BE098-0138-1BAA-8EFD-12DBCACA4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5E481BC-503B-9C97-4523-C03F8968AD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D5A2DDE-99BF-D33A-66CF-952E7E187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E5AA0A8-1447-8B2B-CE23-2DE435E84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5C92-2FE3-40E3-AADF-C6D17A6B7BEE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DE17485-56C5-2AAB-7108-CCC1125C9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B9226D6-ABCA-2FBF-BAA1-EF74B04C4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D10A-D06D-403E-B570-36E6744E36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2750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3F06BE-E8D8-6657-3C6A-44798353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FB6536A-642B-9B46-4355-411F9E1CC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5C92-2FE3-40E3-AADF-C6D17A6B7BEE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65BCF9A-5C3E-0EFD-B89E-544F78886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70D2016-5FF1-B885-F7AF-8D044E443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D10A-D06D-403E-B570-36E6744E36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731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F194CE8-DB1F-62AF-A086-AEDC86075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5C92-2FE3-40E3-AADF-C6D17A6B7BEE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98793D64-CB0E-0048-3287-F8074EB3D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A09C308-F1FB-C08F-9A14-C0D8D112F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D10A-D06D-403E-B570-36E6744E36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713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5A28ED-3FF5-2317-C2C8-73FA40E4B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63F703-6CB1-0723-A434-FAFE3D51A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016DC05-EE8B-2269-195F-336353017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EC017F7-C022-D467-7253-E94EEC061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5C92-2FE3-40E3-AADF-C6D17A6B7BEE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8E868F0-3131-7F8D-ECA9-084C7BC5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CC96683-5324-835F-127A-8141B4B47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D10A-D06D-403E-B570-36E6744E36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8563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5FDAAE-8F82-CAC7-9705-10CB640F9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C056931-F099-E64B-5D24-74814D585E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F5F0BCD-5C62-9AE5-E762-4EFEFDE7F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CE4D57F-9E84-6B5D-628D-6586AB953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C5C92-2FE3-40E3-AADF-C6D17A6B7BEE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9D5939A-A3F3-AC01-E287-877DD6162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43A55FF-1B4A-1867-151C-629067BB7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BD10A-D06D-403E-B570-36E6744E36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592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DD8CC02-BC86-2356-42F7-2B37125D0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063CC43-C942-D3C9-4E5E-C9D658443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65AF7D6-E3E7-8E9B-6D29-24AE5B44A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C5C92-2FE3-40E3-AADF-C6D17A6B7BEE}" type="datetimeFigureOut">
              <a:rPr lang="pl-PL" smtClean="0"/>
              <a:t>20.04.2023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040E36C-FA13-7E5C-7BD8-8D3754C647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D24E6A2-C4F1-85FA-FA9A-B476B97C45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BD10A-D06D-403E-B570-36E6744E36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8729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0DAC32-067C-5547-9717-279716DD11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Dobre praktyki projekt UŚ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240F87A-58E3-F2A2-AC95-940B65D247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Powiat Zabrze</a:t>
            </a:r>
          </a:p>
        </p:txBody>
      </p:sp>
    </p:spTree>
    <p:extLst>
      <p:ext uri="{BB962C8B-B14F-4D97-AF65-F5344CB8AC3E}">
        <p14:creationId xmlns:p14="http://schemas.microsoft.com/office/powerpoint/2010/main" val="3971611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F00734-44FC-2D30-BE25-2C41EC04B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Kamil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5F5E82-6C8F-8A2E-0F4C-E6822A64F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Kamil – lat 20, uczeń technikum, klasa maturalna- Uczeń słabosłyszący –  </a:t>
            </a:r>
          </a:p>
          <a:p>
            <a:r>
              <a:rPr lang="pl-PL" dirty="0"/>
              <a:t>w technikum brak opieki logopedy, </a:t>
            </a:r>
          </a:p>
          <a:p>
            <a:r>
              <a:rPr lang="pl-PL" dirty="0"/>
              <a:t>brak opieki rodziców, chłopiec pracuje, ojciec płaci za mieszkanie, na resztę sam zarabia,</a:t>
            </a:r>
          </a:p>
          <a:p>
            <a:r>
              <a:rPr lang="pl-PL" dirty="0"/>
              <a:t>problem z relacjami rówieśniczymi,  </a:t>
            </a:r>
          </a:p>
          <a:p>
            <a:r>
              <a:rPr lang="pl-PL" dirty="0"/>
              <a:t>problem z koncentracją uwagi.</a:t>
            </a:r>
          </a:p>
          <a:p>
            <a:pPr marL="0" indent="0">
              <a:buNone/>
            </a:pPr>
            <a:r>
              <a:rPr lang="pl-PL" dirty="0"/>
              <a:t>Działania w ramach projektu:</a:t>
            </a:r>
          </a:p>
          <a:p>
            <a:r>
              <a:rPr lang="pl-PL" dirty="0"/>
              <a:t>Stworzyć możliwości kontaktu z nowymi osobami, „small talk” (inicjowanie nowych kontaktów).</a:t>
            </a:r>
          </a:p>
          <a:p>
            <a:r>
              <a:rPr lang="pl-PL" dirty="0" err="1"/>
              <a:t>Surdologopeda</a:t>
            </a:r>
            <a:r>
              <a:rPr lang="pl-PL" dirty="0"/>
              <a:t> z jego byłej szkoły podstawowej specjalnej </a:t>
            </a:r>
          </a:p>
          <a:p>
            <a:r>
              <a:rPr lang="pl-PL" dirty="0"/>
              <a:t>UP - kontakt z doradcą zawodowym -  po ukończeniu szkoły zarejestrować jako bezrobotny w celu sfinansowania przez UP kursu spawacza,  tu brak możliwości, bo musi pracować, aby się utrzymać.</a:t>
            </a:r>
          </a:p>
          <a:p>
            <a:r>
              <a:rPr lang="pl-PL" dirty="0"/>
              <a:t>Zbiórka pieniędzy na Siepomaga.pl na kurs spawacza, bo w ten sposób nabyłby kompetencji, aby dostać umowę o pracę w tej firmie gdzie pracuje.</a:t>
            </a:r>
          </a:p>
          <a:p>
            <a:r>
              <a:rPr lang="pl-PL" dirty="0" err="1"/>
              <a:t>NeuroBiofeedback</a:t>
            </a:r>
            <a:r>
              <a:rPr lang="pl-PL" dirty="0"/>
              <a:t>, dla poprawy koncentracji i radzenia sobie z napięciem i stresem.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9253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546850-FEAF-D1CD-5EA4-2771775E5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Madzia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FA8C1B-4889-0991-F473-3E01675FE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5092"/>
            <a:ext cx="10515600" cy="528091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pl-PL" dirty="0"/>
          </a:p>
          <a:p>
            <a:r>
              <a:rPr lang="pl-PL" sz="3300" dirty="0"/>
              <a:t>uczennica nie uzyskała promocji do klasy 8, powtarza klasę 7, dużo nieobecności spowodowane przewlekłą chorobę (wada serca),  </a:t>
            </a:r>
          </a:p>
          <a:p>
            <a:r>
              <a:rPr lang="pl-PL" sz="3300" dirty="0"/>
              <a:t>trudności w nauce, epizod z </a:t>
            </a:r>
            <a:r>
              <a:rPr lang="pl-PL" sz="3300" dirty="0" err="1"/>
              <a:t>hejtowaniem</a:t>
            </a:r>
            <a:r>
              <a:rPr lang="pl-PL" sz="3300" dirty="0"/>
              <a:t>, aby zaistnieć wśród rówieśników</a:t>
            </a:r>
          </a:p>
          <a:p>
            <a:r>
              <a:rPr lang="pl-PL" sz="3300" dirty="0"/>
              <a:t>wada wzroku -3,5, wychowawca nie była świadoma, że uczennica ma nosić okulary, bo  nie nosi okularów w szkole, siedziała w ostatniej ławce w klasie.</a:t>
            </a:r>
          </a:p>
          <a:p>
            <a:r>
              <a:rPr lang="pl-PL" sz="3300" dirty="0"/>
              <a:t>trudne warunki materialno-mieszkaniowe, brak łazienki, toaleta na zewnątrz, brak możliwości spotykania się z rówieśnikami w domu</a:t>
            </a:r>
          </a:p>
          <a:p>
            <a:pPr marL="0" indent="0">
              <a:buNone/>
            </a:pPr>
            <a:endParaRPr lang="pl-PL" sz="3300" dirty="0"/>
          </a:p>
          <a:p>
            <a:pPr marL="0" indent="0">
              <a:buNone/>
            </a:pPr>
            <a:r>
              <a:rPr lang="pl-PL" sz="3300" dirty="0"/>
              <a:t>Działania w ramach projektu:</a:t>
            </a:r>
          </a:p>
          <a:p>
            <a:r>
              <a:rPr lang="pl-PL" sz="3300" dirty="0"/>
              <a:t>Kontakt z wychowawcą – monitorowanie noszenia okularów w szkole (mama dostarczyła dodatkowe okulary do szkoły), zmiana miejsca w ławce (siedzi obecnie w 2 ławce), </a:t>
            </a:r>
          </a:p>
          <a:p>
            <a:r>
              <a:rPr lang="pl-PL" sz="3300" dirty="0"/>
              <a:t>skierowania do PPP trudności w nauce, okazało się, że ręka pisząca z powodu męczliwości nie jest w stanie nadążyć z pisaniem.  </a:t>
            </a:r>
          </a:p>
          <a:p>
            <a:r>
              <a:rPr lang="pl-PL" sz="3300" dirty="0"/>
              <a:t>zgłoszenie do </a:t>
            </a:r>
            <a:r>
              <a:rPr lang="pl-PL" sz="3300" dirty="0" err="1"/>
              <a:t>Mopr</a:t>
            </a:r>
            <a:r>
              <a:rPr lang="pl-PL" sz="3300" dirty="0"/>
              <a:t> oraz do Wydziału zarzadzania mieniem, aby dostała większe mieszkanie poza kolejnością</a:t>
            </a:r>
          </a:p>
          <a:p>
            <a:r>
              <a:rPr lang="pl-PL" sz="3300" dirty="0"/>
              <a:t>Akademia Przyszłości, gdzie otrzymuje m.in. korepetycje z języka angielskiego  </a:t>
            </a:r>
          </a:p>
          <a:p>
            <a:r>
              <a:rPr lang="pl-PL" sz="3300" dirty="0"/>
              <a:t>Zajęcia TUS, aby pracować z emocjami. </a:t>
            </a:r>
          </a:p>
          <a:p>
            <a:r>
              <a:rPr lang="pl-PL" sz="3300" dirty="0"/>
              <a:t>Kurs pływania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699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4CF6EE-9071-2076-B337-817E0CEE0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Olaf (</a:t>
            </a:r>
            <a:r>
              <a:rPr lang="pl-PL" sz="3600" dirty="0"/>
              <a:t>poza systemem edukacji</a:t>
            </a:r>
            <a:r>
              <a:rPr lang="pl-PL" dirty="0"/>
              <a:t>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E777FD-B8CD-94DF-8BCA-415B15D71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7558"/>
            <a:ext cx="10515600" cy="5491538"/>
          </a:xfrm>
        </p:spPr>
        <p:txBody>
          <a:bodyPr>
            <a:noAutofit/>
          </a:bodyPr>
          <a:lstStyle/>
          <a:p>
            <a:pPr algn="just"/>
            <a:r>
              <a:rPr lang="pl-PL" sz="2000" dirty="0"/>
              <a:t>Olaf –  5 lat.</a:t>
            </a:r>
          </a:p>
          <a:p>
            <a:pPr algn="just"/>
            <a:r>
              <a:rPr lang="pl-PL" sz="2000" dirty="0"/>
              <a:t>problemy w przedszkolu z zachowaniem i emocjami z tego powodu przedszkole zmniejszyło mu pobyt do 4 godz. raz w tygodniu, bo nie mogli sobie z nim poradzić.</a:t>
            </a:r>
          </a:p>
          <a:p>
            <a:pPr algn="just"/>
            <a:r>
              <a:rPr lang="pl-PL" sz="2000" dirty="0"/>
              <a:t>od 1 lutego uczęszczał do prywatnego przedszkola, ale także skargi na zachowanie, brak możliwości uczęszczania</a:t>
            </a:r>
          </a:p>
          <a:p>
            <a:pPr algn="just"/>
            <a:r>
              <a:rPr lang="pl-PL" sz="2000" dirty="0"/>
              <a:t>Mama wychowuje dwójkę dzieci 5-letniego Olafa oraz 1.5 rocznego syna, nie ma możliwości podjęcia pracy z powodu braku przedszkola, „wypalona rodzicielsko”, brak więzi ze straszymy synem. Bardzo trudna sytuacja materialno-mieszkaniowa, Mieszkają w kawalerce. Remontują większe mieszkanie, własnymi siłami. </a:t>
            </a:r>
          </a:p>
        </p:txBody>
      </p:sp>
    </p:spTree>
    <p:extLst>
      <p:ext uri="{BB962C8B-B14F-4D97-AF65-F5344CB8AC3E}">
        <p14:creationId xmlns:p14="http://schemas.microsoft.com/office/powerpoint/2010/main" val="1870543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A268EA-56C1-081C-7303-C4CB1BFEA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6677"/>
          </a:xfrm>
        </p:spPr>
        <p:txBody>
          <a:bodyPr/>
          <a:lstStyle/>
          <a:p>
            <a:r>
              <a:rPr lang="pl-PL" dirty="0"/>
              <a:t>Olaf cd.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09D553-C82C-5B2D-D417-96D44404F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1802"/>
            <a:ext cx="10515600" cy="566619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Działania w ramach projektu:</a:t>
            </a:r>
          </a:p>
          <a:p>
            <a:r>
              <a:rPr lang="pl-PL" sz="2800" dirty="0"/>
              <a:t>aby zmienić przedszkole (na integracyjne) musieliśmy uzyskać z PPP orzeczenie o potrzebie kształcenia specjalnego (KS), </a:t>
            </a:r>
          </a:p>
          <a:p>
            <a:r>
              <a:rPr lang="pl-PL" sz="2800" dirty="0"/>
              <a:t>Skierowany do PPP, nie wychodziło mu spektrum, ani żadna inna jednostkach chorobowa, nasza PPP nie diagnozowała </a:t>
            </a:r>
            <a:r>
              <a:rPr lang="pl-PL" sz="2800" dirty="0" err="1"/>
              <a:t>ADOSem</a:t>
            </a:r>
            <a:r>
              <a:rPr lang="pl-PL" sz="2800" dirty="0"/>
              <a:t>,</a:t>
            </a:r>
          </a:p>
          <a:p>
            <a:r>
              <a:rPr lang="pl-PL" sz="2800" dirty="0"/>
              <a:t>Aby sfinansować </a:t>
            </a:r>
            <a:r>
              <a:rPr lang="pl-PL" sz="2800" dirty="0" err="1"/>
              <a:t>ADOSa</a:t>
            </a:r>
            <a:r>
              <a:rPr lang="pl-PL" sz="2800" dirty="0"/>
              <a:t> prywatnie rodzina zgodziła się na pracownika socjalnego, który w ramach zasiłku celowego sfinansował diagnozę. Też nie wyszło spektrum, koniecznym było więc potwierdzenie przez  psychiatrę, </a:t>
            </a:r>
          </a:p>
          <a:p>
            <a:r>
              <a:rPr lang="pl-PL" sz="2800" dirty="0"/>
              <a:t>Z projektu opłaciliśmy psychiatrę, który zdiagnozował ZA. Dziecko otrzymało </a:t>
            </a:r>
            <a:r>
              <a:rPr lang="pl-PL" dirty="0"/>
              <a:t>orzeczenie o KS oraz WWRD</a:t>
            </a:r>
            <a:r>
              <a:rPr lang="pl-PL" sz="2800" dirty="0"/>
              <a:t>. Tu przeszkoda, bo w PPP dają tylko orzeczenie o kształceniu </a:t>
            </a:r>
            <a:r>
              <a:rPr lang="pl-PL" sz="2800" dirty="0" err="1"/>
              <a:t>specj</a:t>
            </a:r>
            <a:r>
              <a:rPr lang="pl-PL" sz="2800" dirty="0"/>
              <a:t>.  i nie dają WWR, powiedziano mamie, że najpierw dostanie orzeczenie a dopiero potem WWR. Po interwencji CRR dziecko uzyskało dwie formy wsparcia (w normalnej drodze by tego nie dostała).</a:t>
            </a:r>
          </a:p>
          <a:p>
            <a:r>
              <a:rPr lang="pl-PL" sz="2800" dirty="0"/>
              <a:t> Intensywna współpraca z asystentem rodziny przy MOPR. Wspieranie się wzajemnie. Nie dublujemy zadań  z asystentem. </a:t>
            </a:r>
          </a:p>
          <a:p>
            <a:r>
              <a:rPr lang="pl-PL" sz="2800" dirty="0"/>
              <a:t>Od maja 2023 r. w Niepublicznej PPP będzie realizowane WWR, </a:t>
            </a:r>
          </a:p>
          <a:p>
            <a:r>
              <a:rPr lang="pl-PL" sz="2800" dirty="0"/>
              <a:t>Młodszy brat do żłobka, aby mama mogła pracować w  domu z Olafem i odbudować na nowo więź, karnet na basen, aby Olaf miał ruch i mama odbudowała więź. </a:t>
            </a:r>
          </a:p>
          <a:p>
            <a:r>
              <a:rPr lang="pl-PL" dirty="0"/>
              <a:t>Zajęcia TUS dla Olafa</a:t>
            </a:r>
            <a:endParaRPr lang="pl-PL" sz="2800" dirty="0"/>
          </a:p>
          <a:p>
            <a:r>
              <a:rPr lang="pl-PL" sz="2800" dirty="0"/>
              <a:t>Prywatnie diagnoza SI, aby przedszkole od września wiedziało jak z nim pracować.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3965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CBB530-D6AB-69D7-9E37-57DA9E3F8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D1098E-C727-8B64-85E2-1816D63A6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9479"/>
            <a:ext cx="10515600" cy="501339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Prywatna firma </a:t>
            </a:r>
            <a:r>
              <a:rPr lang="pl-PL" dirty="0" err="1"/>
              <a:t>specj</a:t>
            </a:r>
            <a:r>
              <a:rPr lang="pl-PL" dirty="0"/>
              <a:t>. się w terapii dzieci i młodzieży, która w ramach diagnozy dziecka zgodziła się przyjechać do szkoły i dać instruktarz nauczycielom, jak wspomagać uczennicę podczas zajęć szkolnych. </a:t>
            </a:r>
          </a:p>
          <a:p>
            <a:pPr algn="just"/>
            <a:r>
              <a:rPr lang="pl-PL" dirty="0"/>
              <a:t>Ponadto z tej firmy Pani sama zaproponowała, aby przesłać jej mailem opinie żłobka lub przedszkola, sprawdza opinię i dopiero wtedy mówi,  czy rodzice mają się zgłosić na diagnozę</a:t>
            </a:r>
          </a:p>
          <a:p>
            <a:pPr algn="just"/>
            <a:r>
              <a:rPr lang="pl-PL" dirty="0"/>
              <a:t>TUS na terenie szkoły dla dwu dziewczynek w szkole, przyjeżdżają do szkoły.</a:t>
            </a:r>
          </a:p>
          <a:p>
            <a:pPr algn="just"/>
            <a:r>
              <a:rPr lang="pl-PL" dirty="0"/>
              <a:t>Żłobek - fizjoterapeuta, badanie dwójki dzieci na terenie żłobka dodatkowo instruktarz dla opiekunek. </a:t>
            </a:r>
          </a:p>
          <a:p>
            <a:pPr algn="just"/>
            <a:r>
              <a:rPr lang="pl-PL" dirty="0" err="1"/>
              <a:t>Surdologopeda</a:t>
            </a:r>
            <a:r>
              <a:rPr lang="pl-PL" dirty="0"/>
              <a:t> także do żłobka, aby przebadać dwoje dzieci</a:t>
            </a:r>
          </a:p>
          <a:p>
            <a:pPr algn="just"/>
            <a:r>
              <a:rPr lang="pl-PL" dirty="0"/>
              <a:t>Nauka uczenia się i organizacji pracy szkolnej – dla wszystkich uczniów, oraz ich rodziców</a:t>
            </a:r>
          </a:p>
          <a:p>
            <a:pPr algn="just"/>
            <a:r>
              <a:rPr lang="pl-PL" dirty="0"/>
              <a:t>Aktywne Zabrze, dowiadują się o zasobach powiatowych - zajęcia za darmo. </a:t>
            </a:r>
          </a:p>
          <a:p>
            <a:pPr algn="just"/>
            <a:r>
              <a:rPr lang="pl-PL" dirty="0"/>
              <a:t>Karnet rodzinne – dla wzmocnienie więzi. </a:t>
            </a:r>
          </a:p>
          <a:p>
            <a:pPr algn="just"/>
            <a:r>
              <a:rPr lang="pl-PL" dirty="0"/>
              <a:t>Rozdajemy arkusze prywatnym firmom, psychologicznym, które są zachwycone.</a:t>
            </a:r>
          </a:p>
          <a:p>
            <a:pPr algn="just"/>
            <a:r>
              <a:rPr lang="pl-PL" dirty="0"/>
              <a:t>Nauka tworzenia Rutyn dnia codziennego (RBI) pracowników przedszkoli.</a:t>
            </a:r>
          </a:p>
          <a:p>
            <a:pPr algn="just"/>
            <a:r>
              <a:rPr lang="pl-PL" dirty="0"/>
              <a:t>Mamy z maluszkami otrzymują formularze WWR, nie czytają już na forach i wiedzą gdzie już z dzieckiem pójść.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491959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1BDB3DCA99714AB6FB2B977A562649" ma:contentTypeVersion="12" ma:contentTypeDescription="Utwórz nowy dokument." ma:contentTypeScope="" ma:versionID="8e23ef0a7ecea96e708c8d7fa30482d7">
  <xsd:schema xmlns:xsd="http://www.w3.org/2001/XMLSchema" xmlns:xs="http://www.w3.org/2001/XMLSchema" xmlns:p="http://schemas.microsoft.com/office/2006/metadata/properties" xmlns:ns2="1d9d4d47-3c34-441c-87c8-a1d395826c7e" xmlns:ns3="367100b9-b560-44b7-9700-c9e01cc107b0" targetNamespace="http://schemas.microsoft.com/office/2006/metadata/properties" ma:root="true" ma:fieldsID="02c64721bd9aa33b1f8a7ad290cb313e" ns2:_="" ns3:_="">
    <xsd:import namespace="1d9d4d47-3c34-441c-87c8-a1d395826c7e"/>
    <xsd:import namespace="367100b9-b560-44b7-9700-c9e01cc107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9d4d47-3c34-441c-87c8-a1d395826c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Tagi obrazów" ma:readOnly="false" ma:fieldId="{5cf76f15-5ced-4ddc-b409-7134ff3c332f}" ma:taxonomyMulti="true" ma:sspId="3b0ad5e2-dd37-4b24-9842-044369a8daf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7100b9-b560-44b7-9700-c9e01cc107b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097c412d-905e-4047-b101-34576d6e0594}" ma:internalName="TaxCatchAll" ma:showField="CatchAllData" ma:web="367100b9-b560-44b7-9700-c9e01cc107b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67100b9-b560-44b7-9700-c9e01cc107b0" xsi:nil="true"/>
    <lcf76f155ced4ddcb4097134ff3c332f xmlns="1d9d4d47-3c34-441c-87c8-a1d395826c7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DB3E37D-C7CF-40FD-8B33-6FD29B58DEB8}"/>
</file>

<file path=customXml/itemProps2.xml><?xml version="1.0" encoding="utf-8"?>
<ds:datastoreItem xmlns:ds="http://schemas.openxmlformats.org/officeDocument/2006/customXml" ds:itemID="{073639CF-424A-4EB9-B32A-4479F9B9C11F}"/>
</file>

<file path=customXml/itemProps3.xml><?xml version="1.0" encoding="utf-8"?>
<ds:datastoreItem xmlns:ds="http://schemas.openxmlformats.org/officeDocument/2006/customXml" ds:itemID="{F9B7CA1E-EB55-4E41-9886-055A4FC8EFEB}"/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842</Words>
  <Application>Microsoft Office PowerPoint</Application>
  <PresentationFormat>Panoramiczny</PresentationFormat>
  <Paragraphs>56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Motyw pakietu Office</vt:lpstr>
      <vt:lpstr>Dobre praktyki projekt UŚ</vt:lpstr>
      <vt:lpstr>Kamil</vt:lpstr>
      <vt:lpstr>Madzia</vt:lpstr>
      <vt:lpstr>Olaf (poza systemem edukacji)</vt:lpstr>
      <vt:lpstr>Olaf cd.</vt:lpstr>
      <vt:lpstr>Inne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Dobre praktyki projekt UŚ</dc:title>
  <dc:creator>Magdalena Aksamitowska-Kobos</dc:creator>
  <cp:lastModifiedBy>Magdalena Aksamitowska-Kobos</cp:lastModifiedBy>
  <cp:revision>11</cp:revision>
  <dcterms:created xsi:type="dcterms:W3CDTF">2023-04-19T06:22:37Z</dcterms:created>
  <dcterms:modified xsi:type="dcterms:W3CDTF">2023-04-20T09:13:09Z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0x010100601BDB3DCA99714AB6FB2B977A562649</vt:lpwstr>
  </property>
</Properties>
</file>