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8" autoAdjust="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5692-7C4F-440E-B244-9587DACDE7AC}" type="datetimeFigureOut">
              <a:rPr lang="pl-PL" smtClean="0"/>
              <a:pPr/>
              <a:t>23.04.2023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BD18-9A10-422A-BE04-CD2BC0E6F1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Model wsparcia międzysektorowego dla dzieci, uczniów i rodzin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PRZYKŁADY DOBRYCH PRAKTYK </a:t>
            </a:r>
            <a:br>
              <a:rPr lang="pl-PL" sz="2400" dirty="0" smtClean="0"/>
            </a:br>
            <a:r>
              <a:rPr lang="pl-PL" sz="2400" dirty="0" smtClean="0"/>
              <a:t>W POWIECIE NIDZICKIM</a:t>
            </a:r>
            <a:endParaRPr lang="pl-PL" sz="2400" dirty="0"/>
          </a:p>
        </p:txBody>
      </p:sp>
      <p:pic>
        <p:nvPicPr>
          <p:cNvPr id="4" name="Obraz 3" descr="herb_logo_strona-300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429132"/>
            <a:ext cx="1143008" cy="1143008"/>
          </a:xfrm>
          <a:prstGeom prst="rect">
            <a:avLst/>
          </a:prstGeom>
        </p:spPr>
      </p:pic>
      <p:pic>
        <p:nvPicPr>
          <p:cNvPr id="5" name="Obraz 4" descr="PORE_LOGO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1" y="4343406"/>
            <a:ext cx="2500330" cy="1169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340073990_446353234356988_3169576383623700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0"/>
            <a:ext cx="8411765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008313" cy="1162050"/>
          </a:xfrm>
        </p:spPr>
        <p:txBody>
          <a:bodyPr/>
          <a:lstStyle/>
          <a:p>
            <a:pPr algn="ctr"/>
            <a:r>
              <a:rPr lang="pl-PL" dirty="0" smtClean="0"/>
              <a:t>WSŁUCHAJ SIĘ W POTRZEBY ŚRODOWISKA</a:t>
            </a:r>
            <a:endParaRPr lang="pl-PL" dirty="0"/>
          </a:p>
        </p:txBody>
      </p:sp>
      <p:pic>
        <p:nvPicPr>
          <p:cNvPr id="7" name="Symbol zastępczy zawartości 6" descr="331470528_1388059982013512_287540881429364409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"/>
            <a:ext cx="3071802" cy="2575084"/>
          </a:xfrm>
        </p:spPr>
      </p:pic>
      <p:pic>
        <p:nvPicPr>
          <p:cNvPr id="8" name="Obraz 7" descr="340020732_1177088562844464_328596536975647848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0"/>
            <a:ext cx="2428892" cy="2587194"/>
          </a:xfrm>
          <a:prstGeom prst="rect">
            <a:avLst/>
          </a:prstGeom>
        </p:spPr>
      </p:pic>
      <p:pic>
        <p:nvPicPr>
          <p:cNvPr id="10" name="Obraz 9" descr="Zrzut ekranu (19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0570"/>
            <a:ext cx="5916366" cy="2357430"/>
          </a:xfrm>
          <a:prstGeom prst="rect">
            <a:avLst/>
          </a:prstGeom>
        </p:spPr>
      </p:pic>
      <p:pic>
        <p:nvPicPr>
          <p:cNvPr id="11" name="Obraz 10" descr="IMG-20230404-WA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78771"/>
            <a:ext cx="3643305" cy="2732479"/>
          </a:xfrm>
          <a:prstGeom prst="rect">
            <a:avLst/>
          </a:prstGeom>
        </p:spPr>
      </p:pic>
      <p:pic>
        <p:nvPicPr>
          <p:cNvPr id="13" name="Obraz 12" descr="Zrzut ekranu (20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765" y="3143248"/>
            <a:ext cx="3828236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116205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KLUB INTEGRACJI RODZINNEJ- FORMA WSPARCIA DZIECKA, RODZINY I ŚRODOWISKA</a:t>
            </a:r>
            <a:endParaRPr lang="pl-PL" dirty="0"/>
          </a:p>
        </p:txBody>
      </p:sp>
      <p:pic>
        <p:nvPicPr>
          <p:cNvPr id="4" name="Symbol zastępczy zawartości 3" descr="341075785_606674824442733_9043778781622826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130" y="-27246"/>
            <a:ext cx="4867870" cy="6885246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57158" y="1649390"/>
            <a:ext cx="3857652" cy="3851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1900" dirty="0" smtClean="0"/>
              <a:t> wzbogacanie </a:t>
            </a:r>
            <a:r>
              <a:rPr lang="pl-PL" sz="1900" dirty="0"/>
              <a:t>repertuaru zachowań społecznych dzieci nieobjętych jeszcze wsparciem instytucjonalnym oraz dla tych, które potrzebują dodatkowej, celowej stymulacji w tym </a:t>
            </a:r>
            <a:r>
              <a:rPr lang="pl-PL" sz="1900" dirty="0" smtClean="0"/>
              <a:t>zakresie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1900" dirty="0" smtClean="0"/>
              <a:t> element </a:t>
            </a:r>
            <a:r>
              <a:rPr lang="pl-PL" sz="1900" dirty="0"/>
              <a:t>profilaktyki zaburzeń adaptacyjnych wieku </a:t>
            </a:r>
            <a:r>
              <a:rPr lang="pl-PL" sz="1900" dirty="0" smtClean="0"/>
              <a:t>przedszkolnego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1900" dirty="0" smtClean="0"/>
              <a:t> okazja do </a:t>
            </a:r>
            <a:r>
              <a:rPr lang="pl-PL" sz="1900" dirty="0"/>
              <a:t>wymiany rodzicielskich pomysłów na spędzanie czasu z </a:t>
            </a:r>
            <a:r>
              <a:rPr lang="pl-PL" sz="1900" dirty="0" smtClean="0"/>
              <a:t>dzieckiem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l-PL" sz="1900" dirty="0" smtClean="0"/>
              <a:t> możliwość </a:t>
            </a:r>
            <a:r>
              <a:rPr lang="pl-PL" sz="1900" dirty="0"/>
              <a:t>obserwacji najmłodszych </a:t>
            </a:r>
            <a:r>
              <a:rPr lang="pl-PL" sz="1900" dirty="0" smtClean="0"/>
              <a:t>klientów Poradni </a:t>
            </a:r>
            <a:r>
              <a:rPr lang="pl-PL" sz="1900" dirty="0" err="1" smtClean="0"/>
              <a:t>P-P</a:t>
            </a:r>
            <a:r>
              <a:rPr lang="pl-PL" sz="1900" dirty="0" smtClean="0"/>
              <a:t> </a:t>
            </a:r>
            <a:r>
              <a:rPr lang="pl-PL" sz="1900" dirty="0"/>
              <a:t>podczas swobodnej interakcji </a:t>
            </a:r>
            <a:r>
              <a:rPr lang="pl-PL" sz="1900" dirty="0" smtClean="0"/>
              <a:t>rówieśniczej (obserwacja uczestnicząca)</a:t>
            </a:r>
            <a:endParaRPr lang="pl-PL" sz="19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286380" y="0"/>
            <a:ext cx="2686040" cy="114300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RODZICE EKSPERTAMI </a:t>
            </a:r>
            <a:endParaRPr lang="pl-PL" sz="2000" b="1" dirty="0"/>
          </a:p>
        </p:txBody>
      </p:sp>
      <p:pic>
        <p:nvPicPr>
          <p:cNvPr id="10" name="Symbol zastępczy zawartości 9" descr="339574019_198048016275966_206119140755585470_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3857652" cy="5500702"/>
          </a:xfrm>
        </p:spPr>
      </p:pic>
      <p:pic>
        <p:nvPicPr>
          <p:cNvPr id="15" name="Obraz 14" descr="333097657_887490762370053_453020083570209063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7" y="1357298"/>
            <a:ext cx="3071803" cy="5500702"/>
          </a:xfrm>
          <a:prstGeom prst="rect">
            <a:avLst/>
          </a:prstGeom>
        </p:spPr>
      </p:pic>
      <p:pic>
        <p:nvPicPr>
          <p:cNvPr id="16" name="Obraz 15" descr="339323236_582514340512706_14116452174921585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7686" cy="2086879"/>
          </a:xfrm>
          <a:prstGeom prst="rect">
            <a:avLst/>
          </a:prstGeom>
        </p:spPr>
      </p:pic>
      <p:pic>
        <p:nvPicPr>
          <p:cNvPr id="18" name="Symbol zastępczy zawartości 3" descr="339937212_4180997822039316_1759512966603844292_n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857620" y="2071678"/>
            <a:ext cx="2214578" cy="2218274"/>
          </a:xfrm>
        </p:spPr>
      </p:pic>
      <p:pic>
        <p:nvPicPr>
          <p:cNvPr id="19" name="Obraz 18" descr="341987762_1196246664594338_302111318640920835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4286256"/>
            <a:ext cx="2357430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342259973_1569127766915806_25817280555210369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11468" y="-39712"/>
            <a:ext cx="3879962" cy="6897712"/>
          </a:xfrm>
        </p:spPr>
      </p:pic>
      <p:pic>
        <p:nvPicPr>
          <p:cNvPr id="6" name="Obraz 5" descr="342494643_1417834422313133_91131202127868866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571744"/>
            <a:ext cx="4000528" cy="400052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42910" y="571480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ORGANIZUJĄC WSPARCIE BAZUJ NA DOSTĘPNYCH W POWIECIE ZASOBACH, W  PRZYPADKU BRAKU DANEJ USŁUGI POLECAJ ZASOBY POWIATÓW OŚCIENNYCH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103</Words>
  <Application>Microsoft Office PowerPoint</Application>
  <PresentationFormat>Pokaz na ekranie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Model wsparcia międzysektorowego dla dzieci, uczniów i rodzin</vt:lpstr>
      <vt:lpstr>Slajd 2</vt:lpstr>
      <vt:lpstr>WSŁUCHAJ SIĘ W POTRZEBY ŚRODOWISKA</vt:lpstr>
      <vt:lpstr>KLUB INTEGRACJI RODZINNEJ- FORMA WSPARCIA DZIECKA, RODZINY I ŚRODOWISKA</vt:lpstr>
      <vt:lpstr>RODZICE EKSPERTAMI 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2</cp:revision>
  <dcterms:created xsi:type="dcterms:W3CDTF">2023-04-20T18:37:28Z</dcterms:created>
  <dcterms:modified xsi:type="dcterms:W3CDTF">2023-04-23T18:29:46Z</dcterms:modified>
</cp:coreProperties>
</file>