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7" r:id="rId4"/>
    <p:sldId id="288" r:id="rId5"/>
    <p:sldId id="289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44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53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587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99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329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150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571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72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23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60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0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77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20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4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4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47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DA9C-9D6D-43B8-99C5-B8E739BC4831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35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CDF1F27-36EF-6E5D-DBDC-EF857D697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0319" y="277357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sz="36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odel </a:t>
            </a:r>
            <a:r>
              <a:rPr lang="pl-PL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zintegrowanych działań na rzecz dzieci, </a:t>
            </a:r>
            <a:r>
              <a:rPr lang="pl-PL" sz="36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uczniów i rodzin w Mieście Łodzi.</a:t>
            </a:r>
            <a:r>
              <a:rPr lang="pl-PL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kwietnia 2023r.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252" y="0"/>
            <a:ext cx="2872747" cy="20300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319" y="4798242"/>
            <a:ext cx="7742233" cy="20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576" y="277915"/>
            <a:ext cx="4100529" cy="28983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77915"/>
            <a:ext cx="4608576" cy="292498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871" y="4234251"/>
            <a:ext cx="3081528" cy="179250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60" y="4369228"/>
            <a:ext cx="3279770" cy="176438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7089648" y="4856032"/>
            <a:ext cx="510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/>
          </a:p>
          <a:p>
            <a:endParaRPr lang="pl-PL" b="1" dirty="0"/>
          </a:p>
          <a:p>
            <a:r>
              <a:rPr lang="pl-PL" b="1" dirty="0" smtClean="0"/>
              <a:t>„</a:t>
            </a:r>
            <a:r>
              <a:rPr lang="pl-PL" b="1" i="1" dirty="0"/>
              <a:t>Projektu innowacyjno-wdrożeniowego </a:t>
            </a:r>
            <a:r>
              <a:rPr lang="pl-PL" b="1" i="1" dirty="0" smtClean="0"/>
              <a:t>      w </a:t>
            </a:r>
            <a:r>
              <a:rPr lang="pl-PL" b="1" i="1" dirty="0"/>
              <a:t>zakresie oceny funkcjonalnej”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208" y="4275760"/>
            <a:ext cx="4392512" cy="11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70176" y="717858"/>
            <a:ext cx="759561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Sieć wsparcia międzysektorowego w Mieście Łodzi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Miejski system wsparcia dzieci, uczniów i rodzin zapewnia skoordynowane działania na rzecz dzieci, uczniów i rodzin, realizowane przez miejską sieć wsparcia międzysektorowego, którą tworzą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Dyrektorzy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Wydziałów: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Edukacji,  </a:t>
            </a:r>
            <a:endParaRPr lang="pl-PL" sz="2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Zdrowia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Spraw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Społecznych,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Dyrektor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Miejskiego Ośrodka Pomocy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Społecznej,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Dyrektor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Miejskiego Zespołu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Żłobków,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Dyrektor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Centrum Administracyjnego Pieczy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Zastępczej,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Dyrektorzy Miejskich Centrum Medycznych,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Pełnomocnik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Prezydenta ds. organizacji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pozarządowych,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Pełnomocniczka Prezydenta ds. Dzieci i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Młodzieży. 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535" y="0"/>
            <a:ext cx="2871465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237488" y="1616458"/>
            <a:ext cx="89214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Zadania sieci wsparcia międzysektorowego w Mieście Łodzi: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zbieranie i aktualizowanie danych dotyczących istniejących zasobów i trudności, w szczególności architektonicznych, organizacyjnych, kadrowych, finansowych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i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metodycznych, w dostępie do wczesnego wspomagania rozwoju dziecka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i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wsparcia rodziny oraz wsparcia ucznia i rodziny, w odniesieniu do dzieci, uczniów i rodzin zamieszkałych na terenie Miasta Łodzi;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upowszechnianie informacji o ofercie wsparcia na terenie Miasta Łodzi;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współpraca na poziomach: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zespołu koordynującego, składającego się z kadry zarządzającej sektorami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w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Mieście Łodzi,</a:t>
            </a:r>
          </a:p>
          <a:p>
            <a:pPr marL="360680">
              <a:lnSpc>
                <a:spcPct val="150000"/>
              </a:lnSpc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specjalistycznych zespołów wsparcia (międzysektorowe zespoły zadaniowe).</a:t>
            </a:r>
          </a:p>
          <a:p>
            <a:pPr marL="457200">
              <a:spcAft>
                <a:spcPts val="0"/>
              </a:spcAft>
            </a:pP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535" y="0"/>
            <a:ext cx="2871465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334768" y="1379577"/>
            <a:ext cx="89214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Międzysektorowe z</a:t>
            </a:r>
            <a:r>
              <a:rPr lang="pl-PL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espoły zadaniowe:</a:t>
            </a: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Przedstawiciele placówek oświatowych publicznych </a:t>
            </a:r>
          </a:p>
          <a:p>
            <a:pPr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i niepublicznych,</a:t>
            </a: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Przedstawiciele Miejskiego Zespołu Żłobków, </a:t>
            </a: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Przedstawiciele służby zdrowia i pomocy społecznej,</a:t>
            </a: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Przedstawiciele PFRON (CIDON/OWIT),</a:t>
            </a: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SCWEW,</a:t>
            </a: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Przedstawiciele instytucji kultury,</a:t>
            </a: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Uczelnie wyższe,</a:t>
            </a: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Rzecznik Osób Niepełnosprawnych,</a:t>
            </a: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Przedstawiciele RCPS,</a:t>
            </a: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pl-P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Przedstawiciele OPP.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arenR"/>
            </a:pP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535" y="0"/>
            <a:ext cx="2871465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1BDB3DCA99714AB6FB2B977A562649" ma:contentTypeVersion="12" ma:contentTypeDescription="Utwórz nowy dokument." ma:contentTypeScope="" ma:versionID="8e23ef0a7ecea96e708c8d7fa30482d7">
  <xsd:schema xmlns:xsd="http://www.w3.org/2001/XMLSchema" xmlns:xs="http://www.w3.org/2001/XMLSchema" xmlns:p="http://schemas.microsoft.com/office/2006/metadata/properties" xmlns:ns2="1d9d4d47-3c34-441c-87c8-a1d395826c7e" xmlns:ns3="367100b9-b560-44b7-9700-c9e01cc107b0" targetNamespace="http://schemas.microsoft.com/office/2006/metadata/properties" ma:root="true" ma:fieldsID="02c64721bd9aa33b1f8a7ad290cb313e" ns2:_="" ns3:_="">
    <xsd:import namespace="1d9d4d47-3c34-441c-87c8-a1d395826c7e"/>
    <xsd:import namespace="367100b9-b560-44b7-9700-c9e01cc107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d4d47-3c34-441c-87c8-a1d395826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3b0ad5e2-dd37-4b24-9842-044369a8da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100b9-b560-44b7-9700-c9e01cc107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97c412d-905e-4047-b101-34576d6e0594}" ma:internalName="TaxCatchAll" ma:showField="CatchAllData" ma:web="367100b9-b560-44b7-9700-c9e01cc107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7100b9-b560-44b7-9700-c9e01cc107b0" xsi:nil="true"/>
    <lcf76f155ced4ddcb4097134ff3c332f xmlns="1d9d4d47-3c34-441c-87c8-a1d395826c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6B1047-4975-4D81-83E3-671E2CF8B7E9}"/>
</file>

<file path=customXml/itemProps2.xml><?xml version="1.0" encoding="utf-8"?>
<ds:datastoreItem xmlns:ds="http://schemas.openxmlformats.org/officeDocument/2006/customXml" ds:itemID="{329C0CE6-9078-4427-ACAB-08A784F9A667}"/>
</file>

<file path=customXml/itemProps3.xml><?xml version="1.0" encoding="utf-8"?>
<ds:datastoreItem xmlns:ds="http://schemas.openxmlformats.org/officeDocument/2006/customXml" ds:itemID="{115B829C-510F-45FE-8435-37060B93CC9A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382</TotalTime>
  <Words>161</Words>
  <Application>Microsoft Office PowerPoint</Application>
  <PresentationFormat>Panoramiczny</PresentationFormat>
  <Paragraphs>36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Smuga</vt:lpstr>
      <vt:lpstr>     Model zintegrowanych działań na rzecz dzieci, uczniów i rodzin w Mieście Łodzi.   21 kwietnia 2023r.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 Jachimczak</dc:creator>
  <cp:lastModifiedBy>micha</cp:lastModifiedBy>
  <cp:revision>56</cp:revision>
  <dcterms:created xsi:type="dcterms:W3CDTF">2022-10-18T06:19:08Z</dcterms:created>
  <dcterms:modified xsi:type="dcterms:W3CDTF">2023-04-20T18:52:14Z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0x010100601BDB3DCA99714AB6FB2B977A562649</vt:lpwstr>
  </property>
</Properties>
</file>