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0DE34D-8B05-F7FF-DEDA-82AB9761C5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B43423B-F79A-728B-E431-B20D7799B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92DF3CE-4F47-8CC8-3C58-111EDF58C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EA123-3D4C-4820-8769-9ECD3BE33AB3}" type="datetimeFigureOut">
              <a:rPr lang="pl-PL" smtClean="0"/>
              <a:t>20.04.2023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B529EFC-EFE0-3EBF-3ADD-DB0830DC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C08F8DF-676D-1F29-79EA-59EA86F7B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4BDF-B857-428B-81A1-0C317E297D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0875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77BCF1-8A43-2BAE-6D93-036598DF9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4B6EE7C-33B8-5F4D-0CCA-B4FB97AA52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1BBA9CF-D0D8-8615-104E-64B5989E8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EA123-3D4C-4820-8769-9ECD3BE33AB3}" type="datetimeFigureOut">
              <a:rPr lang="pl-PL" smtClean="0"/>
              <a:t>20.04.2023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26CB160-B244-70F8-9A98-BC428D86A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6F1A577-EEBA-AC3D-5187-EC5FE3193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4BDF-B857-428B-81A1-0C317E297D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8390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22FA6101-5631-E035-038C-12A1A72455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7D9A589-B21C-2811-F422-14D7364B53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2A70B5F-9C64-6352-8493-7670A6C68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EA123-3D4C-4820-8769-9ECD3BE33AB3}" type="datetimeFigureOut">
              <a:rPr lang="pl-PL" smtClean="0"/>
              <a:t>20.04.2023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3612CBA-E60C-B5E5-9C12-7C61A19F6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40D37A2-92CA-6230-ADAE-21FC61C73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4BDF-B857-428B-81A1-0C317E297D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6524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9E2787-BF7C-E2E2-BCE5-356E2BC39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4EEE89-A57F-E586-C3AC-948F53F7B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BE85197-1122-8530-D4CA-9243A37EE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EA123-3D4C-4820-8769-9ECD3BE33AB3}" type="datetimeFigureOut">
              <a:rPr lang="pl-PL" smtClean="0"/>
              <a:t>20.04.2023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DDF686E-8F2E-1374-B3DA-A83213D67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2EEB4B8-8A3B-EDD0-6F9A-B71684356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4BDF-B857-428B-81A1-0C317E297D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896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234201-B2BD-B1E6-FA69-D7CF44675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CC09FD3-E8E3-D818-4379-C8DBCBF75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2E93A38-3836-319A-D403-5966D9CBB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EA123-3D4C-4820-8769-9ECD3BE33AB3}" type="datetimeFigureOut">
              <a:rPr lang="pl-PL" smtClean="0"/>
              <a:t>20.04.2023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25531DF-452A-6C36-1E82-FF23D5A69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EA55561-72E0-A837-EFB3-6E2CD329D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4BDF-B857-428B-81A1-0C317E297D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785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38C297-BBF6-EDE2-250E-5B04CF3E2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443A80-6932-6734-F53C-70E8789E7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627A6EB-2F15-3845-10CD-FB1BD07AF6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B9AFE3D-0EE9-D45E-A464-8F5D32F82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EA123-3D4C-4820-8769-9ECD3BE33AB3}" type="datetimeFigureOut">
              <a:rPr lang="pl-PL" smtClean="0"/>
              <a:t>20.04.2023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541914D-24E0-A977-F4BF-0FDF7B4D1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0608706-51B6-AA65-A329-96BC9F283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4BDF-B857-428B-81A1-0C317E297D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9279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3DDC71-9CA5-319A-125B-E9A8D6992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3BFF065-C6C4-DA7E-87EF-6FE3B8DCB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0C9B3E5-1A28-D65C-B9E5-42517927A2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26A59FD-F6AB-418E-FD03-657BA7F1DF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E52D8CC-A9DD-F6B9-F425-4F12E028B7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73E2B9A-09D6-8392-84FB-EB17B3D3F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EA123-3D4C-4820-8769-9ECD3BE33AB3}" type="datetimeFigureOut">
              <a:rPr lang="pl-PL" smtClean="0"/>
              <a:t>20.04.2023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525DDDF-F655-475E-2942-F91CBBCA0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119BF9C-08C0-9EBC-6081-499B61430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4BDF-B857-428B-81A1-0C317E297D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2759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DA6BF4-EEFD-A50D-E3D7-DEE69842B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042BA3A-15A8-99A2-8916-FB809E0D8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EA123-3D4C-4820-8769-9ECD3BE33AB3}" type="datetimeFigureOut">
              <a:rPr lang="pl-PL" smtClean="0"/>
              <a:t>20.04.2023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6809361-9C8C-D95E-D501-7998820DA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52BEF71-6A8C-8854-E0C3-585ECB0A4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4BDF-B857-428B-81A1-0C317E297D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8867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9A6B711-03D4-D2F6-D018-78179F550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EA123-3D4C-4820-8769-9ECD3BE33AB3}" type="datetimeFigureOut">
              <a:rPr lang="pl-PL" smtClean="0"/>
              <a:t>20.04.2023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16BCBE2-AE9C-0543-DAC2-F473972FD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E672AFE-A75F-A7C1-1930-EF5F4684A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4BDF-B857-428B-81A1-0C317E297D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6861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534DE6-009D-8081-56DA-C6CBCC5C2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9B59A8-DDB4-FC31-05DC-9D7686608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FE9FE58-85B7-E8E5-9FB2-5E124A460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32286A5-1A07-1422-9C4F-E271671F0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EA123-3D4C-4820-8769-9ECD3BE33AB3}" type="datetimeFigureOut">
              <a:rPr lang="pl-PL" smtClean="0"/>
              <a:t>20.04.2023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8CF0D48-1DED-2D1E-D712-6D6F38CB3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3AF8B61-7B60-7144-AF6B-26FC10F56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4BDF-B857-428B-81A1-0C317E297D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0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734F15-4BF2-1AEC-CF58-03D45235C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015DBD0-95BC-CF6F-8BC8-DCB68EDF9C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242A4E3-6A2F-4589-CFEE-105922B7E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645CA73-4E42-15E5-3642-672287AA6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EA123-3D4C-4820-8769-9ECD3BE33AB3}" type="datetimeFigureOut">
              <a:rPr lang="pl-PL" smtClean="0"/>
              <a:t>20.04.2023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481A0F2-A6EE-91CA-6F59-4F6BC4B17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2A80D04-640E-43D2-8022-8CF313DF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4BDF-B857-428B-81A1-0C317E297D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235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C3B2421-076E-699A-390F-D8DFD724D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8B24083-C599-30C6-7182-B677675F1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6E5690C-1E09-D264-8FB3-5AA3FB5C6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A123-3D4C-4820-8769-9ECD3BE33AB3}" type="datetimeFigureOut">
              <a:rPr lang="pl-PL" smtClean="0"/>
              <a:t>20.04.2023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884E748-394A-D7A0-DCA7-7B854096CF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41BC612-E529-12D2-43E2-D7E1FCE30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B4BDF-B857-428B-81A1-0C317E297D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391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76593D-06BC-61CD-3ADA-4D978FF898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30A28F8-F6F7-1B3A-21A7-94073733ED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Dobre praktyki </a:t>
            </a:r>
          </a:p>
          <a:p>
            <a:r>
              <a:rPr lang="pl-PL" dirty="0"/>
              <a:t>Powiat Jaworzno</a:t>
            </a:r>
          </a:p>
          <a:p>
            <a:r>
              <a:rPr lang="pl-PL" dirty="0"/>
              <a:t>Pruszków 20-21.04.2023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A042488-FCB8-3143-5853-D314E3B89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958" y="1267489"/>
            <a:ext cx="8545644" cy="2242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8776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329E6E-6CB2-2C2B-205A-AEE2AA29E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Współpraca miedzy placówkami wdrażającymi projekt na terenie Miasta Jaworzna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306F13-2A96-BB95-A74C-1C4A32FF7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Współpraca pomiędzy placówkami oświatowymi publicznymi</a:t>
            </a:r>
          </a:p>
          <a:p>
            <a:r>
              <a:rPr lang="pl-PL" dirty="0"/>
              <a:t>Współpraca pomiędzy placówkami oświatowymi publicznymi i niepublicznymi</a:t>
            </a:r>
          </a:p>
          <a:p>
            <a:r>
              <a:rPr lang="pl-PL" dirty="0"/>
              <a:t>Współpraca pomiędzy placówkami oświatowymi i NFZ </a:t>
            </a:r>
          </a:p>
          <a:p>
            <a:pPr lvl="1"/>
            <a:r>
              <a:rPr lang="pl-PL" dirty="0"/>
              <a:t>PPP -  OWI</a:t>
            </a:r>
          </a:p>
          <a:p>
            <a:pPr marL="457200" lvl="1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2057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A3722D-832A-45FB-9067-74F3AFB9D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Współpraca w wypadku gdy specjalistą wiodącym jest pracownik PPP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AFBC566-CD15-E43C-7EA0-FD7771F5AE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829" t="8625" r="16921" b="11716"/>
          <a:stretch/>
        </p:blipFill>
        <p:spPr>
          <a:xfrm>
            <a:off x="1424763" y="1435837"/>
            <a:ext cx="7740502" cy="5057038"/>
          </a:xfrm>
        </p:spPr>
      </p:pic>
    </p:spTree>
    <p:extLst>
      <p:ext uri="{BB962C8B-B14F-4D97-AF65-F5344CB8AC3E}">
        <p14:creationId xmlns:p14="http://schemas.microsoft.com/office/powerpoint/2010/main" val="3093883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946FE0-A168-BD15-1FE8-D173C15FD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Współpraca w wypadku gdy specjalistą wiodącym jest pracownik PPP </a:t>
            </a: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B89844A6-1C4C-9195-8347-38760017D4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867" t="8625" r="16646" b="9761"/>
          <a:stretch/>
        </p:blipFill>
        <p:spPr>
          <a:xfrm>
            <a:off x="1924493" y="1578925"/>
            <a:ext cx="7223801" cy="4913950"/>
          </a:xfrm>
        </p:spPr>
      </p:pic>
    </p:spTree>
    <p:extLst>
      <p:ext uri="{BB962C8B-B14F-4D97-AF65-F5344CB8AC3E}">
        <p14:creationId xmlns:p14="http://schemas.microsoft.com/office/powerpoint/2010/main" val="3331552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291566-1B38-4F2C-ABAD-5115F7EFB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/>
              <a:t>Współpraca w wypadku gdy specjalistą wiodącym jest pracownik publicznej placówki oświatowej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796E8C64-AC79-B8C7-34ED-A15AEA6617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88" t="8061" r="21860" b="11784"/>
          <a:stretch/>
        </p:blipFill>
        <p:spPr>
          <a:xfrm>
            <a:off x="2615609" y="1453692"/>
            <a:ext cx="6741042" cy="5095204"/>
          </a:xfrm>
          <a:prstGeom prst="rect">
            <a:avLst/>
          </a:prstGeom>
        </p:spPr>
      </p:pic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id="{7809D86A-39B9-96E0-FD12-4935808CF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43785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B25EDE-836A-D84C-0543-C5BF50511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Współpraca w wypadku gdy specjalistą wiodącym jest pracownik placówki niepublicznej</a:t>
            </a:r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1EBA471E-A0D0-D0AE-9C98-5F91FDA7D5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204" t="11068" r="22006" b="10494"/>
          <a:stretch/>
        </p:blipFill>
        <p:spPr>
          <a:xfrm>
            <a:off x="2426010" y="1414131"/>
            <a:ext cx="7409105" cy="5467406"/>
          </a:xfrm>
        </p:spPr>
      </p:pic>
    </p:spTree>
    <p:extLst>
      <p:ext uri="{BB962C8B-B14F-4D97-AF65-F5344CB8AC3E}">
        <p14:creationId xmlns:p14="http://schemas.microsoft.com/office/powerpoint/2010/main" val="378979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03E070-BB94-22F1-C044-0C16D6166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Współpraca w wypadku gdy specjalistą wiodącym jest pracownik placówki niepublicznej</a:t>
            </a: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00E5C95-102A-911F-9D4D-1641F3071B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829" t="12290" r="18021" b="11472"/>
          <a:stretch/>
        </p:blipFill>
        <p:spPr>
          <a:xfrm>
            <a:off x="2512521" y="1690688"/>
            <a:ext cx="6864986" cy="4518725"/>
          </a:xfrm>
        </p:spPr>
      </p:pic>
    </p:spTree>
    <p:extLst>
      <p:ext uri="{BB962C8B-B14F-4D97-AF65-F5344CB8AC3E}">
        <p14:creationId xmlns:p14="http://schemas.microsoft.com/office/powerpoint/2010/main" val="1382436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34F55B3-F17D-8C7C-C576-45933B72A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dziękuję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E398CF1-26CE-8D93-8059-C511A8AB94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756672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01BDB3DCA99714AB6FB2B977A562649" ma:contentTypeVersion="12" ma:contentTypeDescription="Utwórz nowy dokument." ma:contentTypeScope="" ma:versionID="8e23ef0a7ecea96e708c8d7fa30482d7">
  <xsd:schema xmlns:xsd="http://www.w3.org/2001/XMLSchema" xmlns:xs="http://www.w3.org/2001/XMLSchema" xmlns:p="http://schemas.microsoft.com/office/2006/metadata/properties" xmlns:ns2="1d9d4d47-3c34-441c-87c8-a1d395826c7e" xmlns:ns3="367100b9-b560-44b7-9700-c9e01cc107b0" targetNamespace="http://schemas.microsoft.com/office/2006/metadata/properties" ma:root="true" ma:fieldsID="02c64721bd9aa33b1f8a7ad290cb313e" ns2:_="" ns3:_="">
    <xsd:import namespace="1d9d4d47-3c34-441c-87c8-a1d395826c7e"/>
    <xsd:import namespace="367100b9-b560-44b7-9700-c9e01cc107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9d4d47-3c34-441c-87c8-a1d395826c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Tagi obrazów" ma:readOnly="false" ma:fieldId="{5cf76f15-5ced-4ddc-b409-7134ff3c332f}" ma:taxonomyMulti="true" ma:sspId="3b0ad5e2-dd37-4b24-9842-044369a8da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7100b9-b560-44b7-9700-c9e01cc107b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097c412d-905e-4047-b101-34576d6e0594}" ma:internalName="TaxCatchAll" ma:showField="CatchAllData" ma:web="367100b9-b560-44b7-9700-c9e01cc107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67100b9-b560-44b7-9700-c9e01cc107b0" xsi:nil="true"/>
    <lcf76f155ced4ddcb4097134ff3c332f xmlns="1d9d4d47-3c34-441c-87c8-a1d395826c7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C9D037D-0E16-4380-9609-22F2CA80989A}"/>
</file>

<file path=customXml/itemProps2.xml><?xml version="1.0" encoding="utf-8"?>
<ds:datastoreItem xmlns:ds="http://schemas.openxmlformats.org/officeDocument/2006/customXml" ds:itemID="{2ED2E014-D85F-4851-BA76-62FB5D8D8120}"/>
</file>

<file path=customXml/itemProps3.xml><?xml version="1.0" encoding="utf-8"?>
<ds:datastoreItem xmlns:ds="http://schemas.openxmlformats.org/officeDocument/2006/customXml" ds:itemID="{EBAFC376-3669-4E36-AE9F-EAB8281B41C1}"/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86</Words>
  <Application>Microsoft Office PowerPoint</Application>
  <PresentationFormat>Panoramiczny</PresentationFormat>
  <Paragraphs>14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Motyw pakietu Office</vt:lpstr>
      <vt:lpstr>Prezentacja programu PowerPoint</vt:lpstr>
      <vt:lpstr>Współpraca miedzy placówkami wdrażającymi projekt na terenie Miasta Jaworzna</vt:lpstr>
      <vt:lpstr>Współpraca w wypadku gdy specjalistą wiodącym jest pracownik PPP </vt:lpstr>
      <vt:lpstr>Współpraca w wypadku gdy specjalistą wiodącym jest pracownik PPP </vt:lpstr>
      <vt:lpstr>Współpraca w wypadku gdy specjalistą wiodącym jest pracownik publicznej placówki oświatowej</vt:lpstr>
      <vt:lpstr>Współpraca w wypadku gdy specjalistą wiodącym jest pracownik placówki niepublicznej</vt:lpstr>
      <vt:lpstr>Współpraca w wypadku gdy specjalistą wiodącym jest pracownik placówki niepublicznej</vt:lpstr>
      <vt:lpstr>dziękuję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Grzegorz Stano</dc:creator>
  <cp:lastModifiedBy>Grzegorz Stano</cp:lastModifiedBy>
  <cp:revision>1</cp:revision>
  <dcterms:created xsi:type="dcterms:W3CDTF">2023-04-20T08:53:10Z</dcterms:created>
  <dcterms:modified xsi:type="dcterms:W3CDTF">2023-04-20T09:02:23Z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0x010100601BDB3DCA99714AB6FB2B977A562649</vt:lpwstr>
  </property>
</Properties>
</file>