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10" y="24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E0C6A8-A844-4885-8AA0-9FC3E13FA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686B6E4-FD0F-48CE-9942-A0B36C8A7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0E5074F-A6EC-4ED8-A963-5C863CF9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F8B9FB5-10F3-4632-8549-A6A6CC57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F093CA6-B624-429F-8A69-23F334F4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CC66AD-0A1E-4EF4-970A-A1EAB3106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E811B12E-9670-44F8-82EA-D475B28E9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47E32-7B67-4BD8-8BC3-522E5FA2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E48B8CF-25E0-418C-9831-8140B536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F7BC2E2-191F-49FB-9EAC-5F04B561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557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D6E591E2-6205-4EC0-BFFE-DDB31CFFB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5ED2E22-EF9B-4B6F-8A01-09170BBED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BFDD4D1-DCC0-4BFB-BD02-08CBD727B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E14AF74-E3FB-47C0-B1E2-BDD761F9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32B5F8A-D9C8-499F-B6EA-34FE72C2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20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334864-E339-4D8D-A124-FD53D3FA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49BA015-D67F-4FEB-B0F1-04DD89957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6F5E92E-66DC-40E4-AE4F-1ED308B0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79174C1-2DB6-44AF-A8F3-3E8D8B26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C1675A9-60F0-4CE2-A035-7E204690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891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D97584-063A-4480-9450-2E6A798CF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B4DD267-E756-4D10-A180-EC2B9CB86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144CFD6-2479-4DD5-9789-D95DD3FD5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DA6691E-45CC-482B-BE59-C70446FDD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59D6594-0AF5-40AE-AA44-E5A344704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683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143F9C9-C078-47CB-8EBA-DEB4A418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DA707CC-11EA-4397-8B05-471E44855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C3EDC4C9-2BF0-4779-A87B-370BCD00B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C968883-EF5E-427A-A980-CF2C0EE25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5B2DE4C-DF5C-4DDE-87AD-97132BEC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7F887C8-472A-424F-8AEF-294DEEED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41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9EFD934-4036-4D1A-B068-EDF53222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0D77F96-0E48-470E-A92E-88AFED7A9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6082A454-CFC0-45CD-921B-1483FBA8A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D99548AD-A11B-49D4-A8E5-0BFE3C139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E6648FF-E42C-4986-8F2C-D15B5CCF0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0786232C-0942-46B3-BB08-B787034B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5E1D82F-9159-44B3-8048-294259B53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885B302-57D5-4BFE-9C9B-8FFCB7A5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44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A6E239B-2AEA-492B-B87E-31C634D48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45E157B2-FE71-4CC6-A4BA-37E89D30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23163670-BCD3-4715-B899-6CF4DC71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7FF9463-CF17-48D6-A4EE-13A46C38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223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AB4D4A5B-821B-4F08-9F36-129979F65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C0354250-267A-47A2-8C59-8A182265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ED64D7C-97F4-47B3-8F5F-0BA1A0FF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02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EB81DBB-B5BE-4D53-802C-03CDA86DC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4D687F9-4D20-4617-9EC3-AAAD2866D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8ED9B09C-C07F-4097-B01E-2168E97EE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6C75625-62EB-479E-8BB8-3576F0ED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4D70A34B-E952-4FCE-BB8C-CDEA0D17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8ADE0EE-E48D-4E13-8FD6-0430D3DB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29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3A08359-4550-4B55-B6EF-F2DFA995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59ABEE2F-B946-441B-8449-E8518CF46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40A57FE7-550B-42A9-BA3E-E86C6ABF0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4B59E5F-2C75-49B7-A705-97BCC60E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A872ADC-ACE5-4B57-BC80-AFA4BCF53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FFB638B-C346-4E3E-85F0-328F4988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93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873810AE-695B-4E89-83B2-EF3AF4B4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5A8B56A-5492-440D-A078-B33C3231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964A0D9-5457-4ABB-A02B-6C98BBDC6F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F4BC-68B5-4A8C-A8DB-14E33FF63D47}" type="datetimeFigureOut">
              <a:rPr lang="pl-PL" smtClean="0"/>
              <a:t>15.02.2023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D9F7E20-279F-4872-9C74-F9E1E0129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11793E0-FDEE-4E9D-A33D-C7D9C0E5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599AE-C884-4FF4-B71F-ECBD236680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01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52E48CA-C2A3-4138-82D7-68B1C9956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60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1C94B6A-7E58-4F38-8E3C-6D07433DB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94613"/>
            <a:ext cx="9144000" cy="1415349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433A370-3643-43C3-AA2B-5E691CEC1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982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F3A50CB3-CC85-470A-A73B-F533A3E3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68516" cy="836354"/>
          </a:xfrm>
        </p:spPr>
        <p:txBody>
          <a:bodyPr/>
          <a:lstStyle/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61EA1233-4782-4942-BC5B-5360A04A1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41378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372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F3A50CB3-CC85-470A-A73B-F533A3E3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06" y="452865"/>
            <a:ext cx="10368516" cy="836354"/>
          </a:xfrm>
        </p:spPr>
        <p:txBody>
          <a:bodyPr/>
          <a:lstStyle/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61EA1233-4782-4942-BC5B-5360A04A1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06" y="1635620"/>
            <a:ext cx="10003465" cy="4351338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8344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F3A50CB3-CC85-470A-A73B-F533A3E3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044" y="365126"/>
            <a:ext cx="9591672" cy="836354"/>
          </a:xfrm>
        </p:spPr>
        <p:txBody>
          <a:bodyPr/>
          <a:lstStyle/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61EA1233-4782-4942-BC5B-5360A04A1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044" y="1666136"/>
            <a:ext cx="9015741" cy="4351338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2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6414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2" id="{84BCCF22-579A-445A-85F1-1E4A3C8FAD39}" vid="{DD999FC9-0B50-4E04-81B0-A036EB5831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Prezentacja2</Template>
  <TotalTime>0</TotalTime>
  <Words>0</Words>
  <Application>Microsoft Office PowerPoint</Application>
  <PresentationFormat>Panoramiczny</PresentationFormat>
  <Paragraphs>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1</cp:revision>
  <dcterms:created xsi:type="dcterms:W3CDTF">2023-02-15T13:40:51Z</dcterms:created>
  <dcterms:modified xsi:type="dcterms:W3CDTF">2023-02-15T13:41:23Z</dcterms:modified>
</cp:coreProperties>
</file>