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57" r:id="rId6"/>
    <p:sldId id="258" r:id="rId7"/>
    <p:sldId id="260" r:id="rId8"/>
    <p:sldId id="259" r:id="rId9"/>
    <p:sldId id="264" r:id="rId10"/>
    <p:sldId id="265" r:id="rId11"/>
    <p:sldId id="268" r:id="rId12"/>
    <p:sldId id="266" r:id="rId13"/>
    <p:sldId id="271" r:id="rId14"/>
    <p:sldId id="269" r:id="rId15"/>
    <p:sldId id="270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52140B-85CE-49AB-B43B-95D1CBD3563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6F0810A7-EDA8-4894-9E23-B768B28905E3}">
      <dgm:prSet phldrT="[Tekst]"/>
      <dgm:spPr/>
      <dgm:t>
        <a:bodyPr/>
        <a:lstStyle/>
        <a:p>
          <a:r>
            <a:rPr lang="pl-PL" dirty="0"/>
            <a:t>Instytucja Koordynująca wsparcie </a:t>
          </a:r>
        </a:p>
      </dgm:t>
    </dgm:pt>
    <dgm:pt modelId="{3E742E52-EE89-4A3D-991A-8CE4B985B5BD}" type="parTrans" cxnId="{C808EEA1-B491-416F-96FE-3BB42003B72D}">
      <dgm:prSet/>
      <dgm:spPr/>
      <dgm:t>
        <a:bodyPr/>
        <a:lstStyle/>
        <a:p>
          <a:endParaRPr lang="pl-PL"/>
        </a:p>
      </dgm:t>
    </dgm:pt>
    <dgm:pt modelId="{C94347CC-5BC8-42AA-BCAF-CCF1ED9563A9}" type="sibTrans" cxnId="{C808EEA1-B491-416F-96FE-3BB42003B72D}">
      <dgm:prSet/>
      <dgm:spPr/>
      <dgm:t>
        <a:bodyPr/>
        <a:lstStyle/>
        <a:p>
          <a:endParaRPr lang="pl-PL"/>
        </a:p>
      </dgm:t>
    </dgm:pt>
    <dgm:pt modelId="{7F485733-4592-42EF-92C6-DB9A9F112C0A}">
      <dgm:prSet phldrT="[Tekst]"/>
      <dgm:spPr/>
      <dgm:t>
        <a:bodyPr/>
        <a:lstStyle/>
        <a:p>
          <a:r>
            <a:rPr lang="pl-PL" b="1"/>
            <a:t>Specjalistyczny Zespół Wsparcia</a:t>
          </a:r>
          <a:endParaRPr lang="pl-PL"/>
        </a:p>
      </dgm:t>
    </dgm:pt>
    <dgm:pt modelId="{8BFED5A4-0E84-49A0-8288-FF28F7335270}" type="parTrans" cxnId="{58FB90D1-151E-4028-AA85-89E8869A2701}">
      <dgm:prSet/>
      <dgm:spPr/>
      <dgm:t>
        <a:bodyPr/>
        <a:lstStyle/>
        <a:p>
          <a:endParaRPr lang="pl-PL"/>
        </a:p>
      </dgm:t>
    </dgm:pt>
    <dgm:pt modelId="{325897F7-8A96-4DF9-95D3-68571DE6A064}" type="sibTrans" cxnId="{58FB90D1-151E-4028-AA85-89E8869A2701}">
      <dgm:prSet/>
      <dgm:spPr/>
      <dgm:t>
        <a:bodyPr/>
        <a:lstStyle/>
        <a:p>
          <a:endParaRPr lang="pl-PL"/>
        </a:p>
      </dgm:t>
    </dgm:pt>
    <dgm:pt modelId="{AA793841-5426-4338-8C0F-0011C1946972}">
      <dgm:prSet phldrT="[Tekst]"/>
      <dgm:spPr/>
      <dgm:t>
        <a:bodyPr/>
        <a:lstStyle/>
        <a:p>
          <a:r>
            <a:rPr lang="pl-PL" b="1"/>
            <a:t>Specjalistyczny Zespół Wsparcia</a:t>
          </a:r>
          <a:endParaRPr lang="pl-PL"/>
        </a:p>
      </dgm:t>
    </dgm:pt>
    <dgm:pt modelId="{C79E6C5A-E4F8-4925-A753-814D206FCA80}" type="parTrans" cxnId="{41634FD8-15DE-4CDB-9D21-BCB820F55F72}">
      <dgm:prSet/>
      <dgm:spPr/>
      <dgm:t>
        <a:bodyPr/>
        <a:lstStyle/>
        <a:p>
          <a:endParaRPr lang="pl-PL"/>
        </a:p>
      </dgm:t>
    </dgm:pt>
    <dgm:pt modelId="{50CB442B-62B4-4428-83DB-6311E697F311}" type="sibTrans" cxnId="{41634FD8-15DE-4CDB-9D21-BCB820F55F72}">
      <dgm:prSet/>
      <dgm:spPr/>
      <dgm:t>
        <a:bodyPr/>
        <a:lstStyle/>
        <a:p>
          <a:endParaRPr lang="pl-PL"/>
        </a:p>
      </dgm:t>
    </dgm:pt>
    <dgm:pt modelId="{0D676982-C68C-4B77-960D-4FD82380232E}">
      <dgm:prSet phldrT="[Tekst]"/>
      <dgm:spPr/>
      <dgm:t>
        <a:bodyPr/>
        <a:lstStyle/>
        <a:p>
          <a:r>
            <a:rPr lang="pl-PL" dirty="0"/>
            <a:t>Instytucja Koordynująca wsparcie </a:t>
          </a:r>
        </a:p>
      </dgm:t>
    </dgm:pt>
    <dgm:pt modelId="{4A201F58-0890-4EC3-8A65-6DBD3EF59C02}" type="parTrans" cxnId="{380CEA44-9D80-479B-8277-52C21ABC5A7B}">
      <dgm:prSet/>
      <dgm:spPr/>
      <dgm:t>
        <a:bodyPr/>
        <a:lstStyle/>
        <a:p>
          <a:endParaRPr lang="pl-PL"/>
        </a:p>
      </dgm:t>
    </dgm:pt>
    <dgm:pt modelId="{F887C171-5811-41E3-8C47-9093864B02FF}" type="sibTrans" cxnId="{380CEA44-9D80-479B-8277-52C21ABC5A7B}">
      <dgm:prSet/>
      <dgm:spPr/>
      <dgm:t>
        <a:bodyPr/>
        <a:lstStyle/>
        <a:p>
          <a:endParaRPr lang="pl-PL"/>
        </a:p>
      </dgm:t>
    </dgm:pt>
    <dgm:pt modelId="{0B6D4EB8-8F9A-4285-8D03-02246F5F2AE2}">
      <dgm:prSet phldrT="[Tekst]"/>
      <dgm:spPr/>
      <dgm:t>
        <a:bodyPr/>
        <a:lstStyle/>
        <a:p>
          <a:r>
            <a:rPr lang="pl-PL" b="1"/>
            <a:t>Specjalistyczny Zespół Wsparcia</a:t>
          </a:r>
          <a:endParaRPr lang="pl-PL"/>
        </a:p>
      </dgm:t>
    </dgm:pt>
    <dgm:pt modelId="{C411D234-FEFF-47DD-9401-93FB3183F4BA}" type="parTrans" cxnId="{535EF194-509A-4BE0-83AA-3BBF9FD3ACFC}">
      <dgm:prSet/>
      <dgm:spPr/>
      <dgm:t>
        <a:bodyPr/>
        <a:lstStyle/>
        <a:p>
          <a:endParaRPr lang="pl-PL"/>
        </a:p>
      </dgm:t>
    </dgm:pt>
    <dgm:pt modelId="{305AC832-D831-4C89-906B-C37E7A209CA9}" type="sibTrans" cxnId="{535EF194-509A-4BE0-83AA-3BBF9FD3ACFC}">
      <dgm:prSet/>
      <dgm:spPr/>
      <dgm:t>
        <a:bodyPr/>
        <a:lstStyle/>
        <a:p>
          <a:endParaRPr lang="pl-PL"/>
        </a:p>
      </dgm:t>
    </dgm:pt>
    <dgm:pt modelId="{D4B56C06-0C63-4BDF-9188-730B3DA5BFF4}">
      <dgm:prSet phldrT="[Tekst]"/>
      <dgm:spPr/>
      <dgm:t>
        <a:bodyPr/>
        <a:lstStyle/>
        <a:p>
          <a:br>
            <a:rPr lang="pl-PL"/>
          </a:br>
          <a:r>
            <a:rPr lang="pl-PL" b="1"/>
            <a:t>POWIATOWE ZESPOŁY/ CENTRUM  KOORDYNACJI ZASOBÓW</a:t>
          </a:r>
        </a:p>
      </dgm:t>
    </dgm:pt>
    <dgm:pt modelId="{CB1F3ED5-1EED-40C9-A5EE-A16CC3ED9B7D}" type="sibTrans" cxnId="{4B3C8BE5-9E71-4051-8B62-62AF5434013B}">
      <dgm:prSet/>
      <dgm:spPr/>
      <dgm:t>
        <a:bodyPr/>
        <a:lstStyle/>
        <a:p>
          <a:endParaRPr lang="pl-PL"/>
        </a:p>
      </dgm:t>
    </dgm:pt>
    <dgm:pt modelId="{C47438E7-8F71-45D5-9B41-468704CAB178}" type="parTrans" cxnId="{4B3C8BE5-9E71-4051-8B62-62AF5434013B}">
      <dgm:prSet/>
      <dgm:spPr/>
      <dgm:t>
        <a:bodyPr/>
        <a:lstStyle/>
        <a:p>
          <a:endParaRPr lang="pl-PL"/>
        </a:p>
      </dgm:t>
    </dgm:pt>
    <dgm:pt modelId="{B8443B77-3D76-4EBE-89D3-79C0BC8C888B}">
      <dgm:prSet/>
      <dgm:spPr/>
      <dgm:t>
        <a:bodyPr/>
        <a:lstStyle/>
        <a:p>
          <a:r>
            <a:rPr lang="pl-PL" b="1"/>
            <a:t>Specjalistyczny Zespół Wsparcia</a:t>
          </a:r>
          <a:endParaRPr lang="pl-PL"/>
        </a:p>
      </dgm:t>
    </dgm:pt>
    <dgm:pt modelId="{52CD49DF-94CA-4665-B318-8088668643DE}" type="parTrans" cxnId="{3D9E868E-D847-4D11-BA71-6164DBB7C290}">
      <dgm:prSet/>
      <dgm:spPr/>
      <dgm:t>
        <a:bodyPr/>
        <a:lstStyle/>
        <a:p>
          <a:endParaRPr lang="pl-PL"/>
        </a:p>
      </dgm:t>
    </dgm:pt>
    <dgm:pt modelId="{4B29E8BD-062E-4BC4-9F6E-0EFC820FAC1F}" type="sibTrans" cxnId="{3D9E868E-D847-4D11-BA71-6164DBB7C290}">
      <dgm:prSet/>
      <dgm:spPr/>
      <dgm:t>
        <a:bodyPr/>
        <a:lstStyle/>
        <a:p>
          <a:endParaRPr lang="pl-PL"/>
        </a:p>
      </dgm:t>
    </dgm:pt>
    <dgm:pt modelId="{0F8BDF37-3249-42E2-B1E4-E076EE76DD55}" type="pres">
      <dgm:prSet presAssocID="{4052140B-85CE-49AB-B43B-95D1CBD3563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D33EFAC-1EA3-45CE-B25C-B5819A643C59}" type="pres">
      <dgm:prSet presAssocID="{D4B56C06-0C63-4BDF-9188-730B3DA5BFF4}" presName="hierRoot1" presStyleCnt="0"/>
      <dgm:spPr/>
    </dgm:pt>
    <dgm:pt modelId="{D36D3546-3FAC-4995-9524-2D5ED123E922}" type="pres">
      <dgm:prSet presAssocID="{D4B56C06-0C63-4BDF-9188-730B3DA5BFF4}" presName="composite" presStyleCnt="0"/>
      <dgm:spPr/>
    </dgm:pt>
    <dgm:pt modelId="{A30C73A6-AFA0-4E06-86F7-A48D8E82B6C8}" type="pres">
      <dgm:prSet presAssocID="{D4B56C06-0C63-4BDF-9188-730B3DA5BFF4}" presName="background" presStyleLbl="node0" presStyleIdx="0" presStyleCnt="1"/>
      <dgm:spPr/>
    </dgm:pt>
    <dgm:pt modelId="{892C0BFD-D2A9-4CF1-83D8-071A547320D9}" type="pres">
      <dgm:prSet presAssocID="{D4B56C06-0C63-4BDF-9188-730B3DA5BFF4}" presName="text" presStyleLbl="fgAcc0" presStyleIdx="0" presStyleCnt="1">
        <dgm:presLayoutVars>
          <dgm:chPref val="3"/>
        </dgm:presLayoutVars>
      </dgm:prSet>
      <dgm:spPr/>
    </dgm:pt>
    <dgm:pt modelId="{2C813E00-CD1A-4B15-9D84-8864C5493857}" type="pres">
      <dgm:prSet presAssocID="{D4B56C06-0C63-4BDF-9188-730B3DA5BFF4}" presName="hierChild2" presStyleCnt="0"/>
      <dgm:spPr/>
    </dgm:pt>
    <dgm:pt modelId="{62059FBE-0A32-4C3F-93E8-DBBFB71BEEF9}" type="pres">
      <dgm:prSet presAssocID="{3E742E52-EE89-4A3D-991A-8CE4B985B5BD}" presName="Name10" presStyleLbl="parChTrans1D2" presStyleIdx="0" presStyleCnt="2"/>
      <dgm:spPr/>
    </dgm:pt>
    <dgm:pt modelId="{09C65277-581C-4E91-B75D-65D4BF3D6BBC}" type="pres">
      <dgm:prSet presAssocID="{6F0810A7-EDA8-4894-9E23-B768B28905E3}" presName="hierRoot2" presStyleCnt="0"/>
      <dgm:spPr/>
    </dgm:pt>
    <dgm:pt modelId="{17075F23-6611-43DA-A950-D1AC475EA540}" type="pres">
      <dgm:prSet presAssocID="{6F0810A7-EDA8-4894-9E23-B768B28905E3}" presName="composite2" presStyleCnt="0"/>
      <dgm:spPr/>
    </dgm:pt>
    <dgm:pt modelId="{0B852683-71BD-4A19-BBE1-97DAB21B036E}" type="pres">
      <dgm:prSet presAssocID="{6F0810A7-EDA8-4894-9E23-B768B28905E3}" presName="background2" presStyleLbl="node2" presStyleIdx="0" presStyleCnt="2"/>
      <dgm:spPr/>
    </dgm:pt>
    <dgm:pt modelId="{3D2A5AEB-1C6C-4115-8159-7A22659121FC}" type="pres">
      <dgm:prSet presAssocID="{6F0810A7-EDA8-4894-9E23-B768B28905E3}" presName="text2" presStyleLbl="fgAcc2" presStyleIdx="0" presStyleCnt="2">
        <dgm:presLayoutVars>
          <dgm:chPref val="3"/>
        </dgm:presLayoutVars>
      </dgm:prSet>
      <dgm:spPr/>
    </dgm:pt>
    <dgm:pt modelId="{D43DADE7-C19C-4A7D-887B-3E0F04264FE1}" type="pres">
      <dgm:prSet presAssocID="{6F0810A7-EDA8-4894-9E23-B768B28905E3}" presName="hierChild3" presStyleCnt="0"/>
      <dgm:spPr/>
    </dgm:pt>
    <dgm:pt modelId="{5216B460-E1F7-4B5D-84D1-E5180DBC3D76}" type="pres">
      <dgm:prSet presAssocID="{8BFED5A4-0E84-49A0-8288-FF28F7335270}" presName="Name17" presStyleLbl="parChTrans1D3" presStyleIdx="0" presStyleCnt="4"/>
      <dgm:spPr/>
    </dgm:pt>
    <dgm:pt modelId="{81B99733-4965-45B1-B074-39EC3E3D891B}" type="pres">
      <dgm:prSet presAssocID="{7F485733-4592-42EF-92C6-DB9A9F112C0A}" presName="hierRoot3" presStyleCnt="0"/>
      <dgm:spPr/>
    </dgm:pt>
    <dgm:pt modelId="{81E997DB-342A-44D5-B38A-4EE6075C2AA3}" type="pres">
      <dgm:prSet presAssocID="{7F485733-4592-42EF-92C6-DB9A9F112C0A}" presName="composite3" presStyleCnt="0"/>
      <dgm:spPr/>
    </dgm:pt>
    <dgm:pt modelId="{A843BE68-F72E-4653-B86D-FA39FBB39C3E}" type="pres">
      <dgm:prSet presAssocID="{7F485733-4592-42EF-92C6-DB9A9F112C0A}" presName="background3" presStyleLbl="node3" presStyleIdx="0" presStyleCnt="4"/>
      <dgm:spPr/>
    </dgm:pt>
    <dgm:pt modelId="{B47AC87A-4AB2-4CD4-8213-8AB191EB3195}" type="pres">
      <dgm:prSet presAssocID="{7F485733-4592-42EF-92C6-DB9A9F112C0A}" presName="text3" presStyleLbl="fgAcc3" presStyleIdx="0" presStyleCnt="4">
        <dgm:presLayoutVars>
          <dgm:chPref val="3"/>
        </dgm:presLayoutVars>
      </dgm:prSet>
      <dgm:spPr/>
    </dgm:pt>
    <dgm:pt modelId="{D6DB98B8-7985-45FE-A88B-1B43C146CB38}" type="pres">
      <dgm:prSet presAssocID="{7F485733-4592-42EF-92C6-DB9A9F112C0A}" presName="hierChild4" presStyleCnt="0"/>
      <dgm:spPr/>
    </dgm:pt>
    <dgm:pt modelId="{F0BA8F1A-A29E-402D-9F86-1792596CD7B8}" type="pres">
      <dgm:prSet presAssocID="{C79E6C5A-E4F8-4925-A753-814D206FCA80}" presName="Name17" presStyleLbl="parChTrans1D3" presStyleIdx="1" presStyleCnt="4"/>
      <dgm:spPr/>
    </dgm:pt>
    <dgm:pt modelId="{5EF2127E-9CD2-458F-868A-0A217C483291}" type="pres">
      <dgm:prSet presAssocID="{AA793841-5426-4338-8C0F-0011C1946972}" presName="hierRoot3" presStyleCnt="0"/>
      <dgm:spPr/>
    </dgm:pt>
    <dgm:pt modelId="{CC8F07D0-0EFA-4DBF-971E-1AC101288CE1}" type="pres">
      <dgm:prSet presAssocID="{AA793841-5426-4338-8C0F-0011C1946972}" presName="composite3" presStyleCnt="0"/>
      <dgm:spPr/>
    </dgm:pt>
    <dgm:pt modelId="{6C86D91A-4EFF-43CA-9183-E8FB4D446775}" type="pres">
      <dgm:prSet presAssocID="{AA793841-5426-4338-8C0F-0011C1946972}" presName="background3" presStyleLbl="node3" presStyleIdx="1" presStyleCnt="4"/>
      <dgm:spPr/>
    </dgm:pt>
    <dgm:pt modelId="{ADECCC9E-D991-44A0-A77A-DB55AC2B9319}" type="pres">
      <dgm:prSet presAssocID="{AA793841-5426-4338-8C0F-0011C1946972}" presName="text3" presStyleLbl="fgAcc3" presStyleIdx="1" presStyleCnt="4">
        <dgm:presLayoutVars>
          <dgm:chPref val="3"/>
        </dgm:presLayoutVars>
      </dgm:prSet>
      <dgm:spPr/>
    </dgm:pt>
    <dgm:pt modelId="{C5141E8C-3F53-4F24-99A6-E128F241D38F}" type="pres">
      <dgm:prSet presAssocID="{AA793841-5426-4338-8C0F-0011C1946972}" presName="hierChild4" presStyleCnt="0"/>
      <dgm:spPr/>
    </dgm:pt>
    <dgm:pt modelId="{90346122-07F4-4CF7-86B8-C54CD1A888F0}" type="pres">
      <dgm:prSet presAssocID="{4A201F58-0890-4EC3-8A65-6DBD3EF59C02}" presName="Name10" presStyleLbl="parChTrans1D2" presStyleIdx="1" presStyleCnt="2"/>
      <dgm:spPr/>
    </dgm:pt>
    <dgm:pt modelId="{0B1E580F-6343-4CDE-95B2-EBC38F87EC96}" type="pres">
      <dgm:prSet presAssocID="{0D676982-C68C-4B77-960D-4FD82380232E}" presName="hierRoot2" presStyleCnt="0"/>
      <dgm:spPr/>
    </dgm:pt>
    <dgm:pt modelId="{BD57AD69-6675-495E-954E-96D10307F2C0}" type="pres">
      <dgm:prSet presAssocID="{0D676982-C68C-4B77-960D-4FD82380232E}" presName="composite2" presStyleCnt="0"/>
      <dgm:spPr/>
    </dgm:pt>
    <dgm:pt modelId="{F2B32DAE-44CB-49FE-871D-CC054EC381E9}" type="pres">
      <dgm:prSet presAssocID="{0D676982-C68C-4B77-960D-4FD82380232E}" presName="background2" presStyleLbl="node2" presStyleIdx="1" presStyleCnt="2"/>
      <dgm:spPr/>
    </dgm:pt>
    <dgm:pt modelId="{3CC502D2-E33C-476F-B950-1F7A17BCB42E}" type="pres">
      <dgm:prSet presAssocID="{0D676982-C68C-4B77-960D-4FD82380232E}" presName="text2" presStyleLbl="fgAcc2" presStyleIdx="1" presStyleCnt="2">
        <dgm:presLayoutVars>
          <dgm:chPref val="3"/>
        </dgm:presLayoutVars>
      </dgm:prSet>
      <dgm:spPr/>
    </dgm:pt>
    <dgm:pt modelId="{D5905529-FAE0-403B-8281-E093F56E6D38}" type="pres">
      <dgm:prSet presAssocID="{0D676982-C68C-4B77-960D-4FD82380232E}" presName="hierChild3" presStyleCnt="0"/>
      <dgm:spPr/>
    </dgm:pt>
    <dgm:pt modelId="{1E015C11-9A1C-4829-9919-283DCA1E322D}" type="pres">
      <dgm:prSet presAssocID="{C411D234-FEFF-47DD-9401-93FB3183F4BA}" presName="Name17" presStyleLbl="parChTrans1D3" presStyleIdx="2" presStyleCnt="4"/>
      <dgm:spPr/>
    </dgm:pt>
    <dgm:pt modelId="{4F66BE69-159C-4FAB-8171-A5F3F2B097A7}" type="pres">
      <dgm:prSet presAssocID="{0B6D4EB8-8F9A-4285-8D03-02246F5F2AE2}" presName="hierRoot3" presStyleCnt="0"/>
      <dgm:spPr/>
    </dgm:pt>
    <dgm:pt modelId="{8FE183E9-D25D-45D8-95A9-BA1FF7F3981F}" type="pres">
      <dgm:prSet presAssocID="{0B6D4EB8-8F9A-4285-8D03-02246F5F2AE2}" presName="composite3" presStyleCnt="0"/>
      <dgm:spPr/>
    </dgm:pt>
    <dgm:pt modelId="{7F861BBB-AAF0-4D47-8902-67591A8C7148}" type="pres">
      <dgm:prSet presAssocID="{0B6D4EB8-8F9A-4285-8D03-02246F5F2AE2}" presName="background3" presStyleLbl="node3" presStyleIdx="2" presStyleCnt="4"/>
      <dgm:spPr/>
    </dgm:pt>
    <dgm:pt modelId="{E111B91F-C47D-40C2-A840-2C442591978F}" type="pres">
      <dgm:prSet presAssocID="{0B6D4EB8-8F9A-4285-8D03-02246F5F2AE2}" presName="text3" presStyleLbl="fgAcc3" presStyleIdx="2" presStyleCnt="4">
        <dgm:presLayoutVars>
          <dgm:chPref val="3"/>
        </dgm:presLayoutVars>
      </dgm:prSet>
      <dgm:spPr/>
    </dgm:pt>
    <dgm:pt modelId="{E759BFA2-3012-427C-B9AF-75CAC30F86C7}" type="pres">
      <dgm:prSet presAssocID="{0B6D4EB8-8F9A-4285-8D03-02246F5F2AE2}" presName="hierChild4" presStyleCnt="0"/>
      <dgm:spPr/>
    </dgm:pt>
    <dgm:pt modelId="{A3914E01-061C-4770-BD21-CD91A4170137}" type="pres">
      <dgm:prSet presAssocID="{52CD49DF-94CA-4665-B318-8088668643DE}" presName="Name17" presStyleLbl="parChTrans1D3" presStyleIdx="3" presStyleCnt="4"/>
      <dgm:spPr/>
    </dgm:pt>
    <dgm:pt modelId="{A1B4E7CF-1980-4067-811C-8C95F6E52BB4}" type="pres">
      <dgm:prSet presAssocID="{B8443B77-3D76-4EBE-89D3-79C0BC8C888B}" presName="hierRoot3" presStyleCnt="0"/>
      <dgm:spPr/>
    </dgm:pt>
    <dgm:pt modelId="{9684B91A-FDF4-41F7-9AED-FF74C2BA6D5C}" type="pres">
      <dgm:prSet presAssocID="{B8443B77-3D76-4EBE-89D3-79C0BC8C888B}" presName="composite3" presStyleCnt="0"/>
      <dgm:spPr/>
    </dgm:pt>
    <dgm:pt modelId="{3CA9E4FF-706E-47A5-92E5-426EA7C786D2}" type="pres">
      <dgm:prSet presAssocID="{B8443B77-3D76-4EBE-89D3-79C0BC8C888B}" presName="background3" presStyleLbl="node3" presStyleIdx="3" presStyleCnt="4"/>
      <dgm:spPr/>
    </dgm:pt>
    <dgm:pt modelId="{BBAD12FD-0DFA-4642-98DC-026C08DC45AA}" type="pres">
      <dgm:prSet presAssocID="{B8443B77-3D76-4EBE-89D3-79C0BC8C888B}" presName="text3" presStyleLbl="fgAcc3" presStyleIdx="3" presStyleCnt="4">
        <dgm:presLayoutVars>
          <dgm:chPref val="3"/>
        </dgm:presLayoutVars>
      </dgm:prSet>
      <dgm:spPr/>
    </dgm:pt>
    <dgm:pt modelId="{FC1CCA47-BB4D-481E-8EC2-6D225D8DCF7E}" type="pres">
      <dgm:prSet presAssocID="{B8443B77-3D76-4EBE-89D3-79C0BC8C888B}" presName="hierChild4" presStyleCnt="0"/>
      <dgm:spPr/>
    </dgm:pt>
  </dgm:ptLst>
  <dgm:cxnLst>
    <dgm:cxn modelId="{DBF09406-9D8B-4E0E-A177-71C2AB5A4506}" type="presOf" srcId="{AA793841-5426-4338-8C0F-0011C1946972}" destId="{ADECCC9E-D991-44A0-A77A-DB55AC2B9319}" srcOrd="0" destOrd="0" presId="urn:microsoft.com/office/officeart/2005/8/layout/hierarchy1"/>
    <dgm:cxn modelId="{380CEA44-9D80-479B-8277-52C21ABC5A7B}" srcId="{D4B56C06-0C63-4BDF-9188-730B3DA5BFF4}" destId="{0D676982-C68C-4B77-960D-4FD82380232E}" srcOrd="1" destOrd="0" parTransId="{4A201F58-0890-4EC3-8A65-6DBD3EF59C02}" sibTransId="{F887C171-5811-41E3-8C47-9093864B02FF}"/>
    <dgm:cxn modelId="{46269465-3995-4CE2-885B-0E5AA814F636}" type="presOf" srcId="{7F485733-4592-42EF-92C6-DB9A9F112C0A}" destId="{B47AC87A-4AB2-4CD4-8213-8AB191EB3195}" srcOrd="0" destOrd="0" presId="urn:microsoft.com/office/officeart/2005/8/layout/hierarchy1"/>
    <dgm:cxn modelId="{739FA36D-44ED-4A7B-ADDF-2091CBDC9988}" type="presOf" srcId="{6F0810A7-EDA8-4894-9E23-B768B28905E3}" destId="{3D2A5AEB-1C6C-4115-8159-7A22659121FC}" srcOrd="0" destOrd="0" presId="urn:microsoft.com/office/officeart/2005/8/layout/hierarchy1"/>
    <dgm:cxn modelId="{04C0304F-89A9-47D2-BF85-FF14C63A5FFD}" type="presOf" srcId="{4052140B-85CE-49AB-B43B-95D1CBD35634}" destId="{0F8BDF37-3249-42E2-B1E4-E076EE76DD55}" srcOrd="0" destOrd="0" presId="urn:microsoft.com/office/officeart/2005/8/layout/hierarchy1"/>
    <dgm:cxn modelId="{3D9E868E-D847-4D11-BA71-6164DBB7C290}" srcId="{0D676982-C68C-4B77-960D-4FD82380232E}" destId="{B8443B77-3D76-4EBE-89D3-79C0BC8C888B}" srcOrd="1" destOrd="0" parTransId="{52CD49DF-94CA-4665-B318-8088668643DE}" sibTransId="{4B29E8BD-062E-4BC4-9F6E-0EFC820FAC1F}"/>
    <dgm:cxn modelId="{535EF194-509A-4BE0-83AA-3BBF9FD3ACFC}" srcId="{0D676982-C68C-4B77-960D-4FD82380232E}" destId="{0B6D4EB8-8F9A-4285-8D03-02246F5F2AE2}" srcOrd="0" destOrd="0" parTransId="{C411D234-FEFF-47DD-9401-93FB3183F4BA}" sibTransId="{305AC832-D831-4C89-906B-C37E7A209CA9}"/>
    <dgm:cxn modelId="{4DB2D49D-4C96-4672-A0CB-FC27F62CE879}" type="presOf" srcId="{4A201F58-0890-4EC3-8A65-6DBD3EF59C02}" destId="{90346122-07F4-4CF7-86B8-C54CD1A888F0}" srcOrd="0" destOrd="0" presId="urn:microsoft.com/office/officeart/2005/8/layout/hierarchy1"/>
    <dgm:cxn modelId="{C808EEA1-B491-416F-96FE-3BB42003B72D}" srcId="{D4B56C06-0C63-4BDF-9188-730B3DA5BFF4}" destId="{6F0810A7-EDA8-4894-9E23-B768B28905E3}" srcOrd="0" destOrd="0" parTransId="{3E742E52-EE89-4A3D-991A-8CE4B985B5BD}" sibTransId="{C94347CC-5BC8-42AA-BCAF-CCF1ED9563A9}"/>
    <dgm:cxn modelId="{86F48DBB-84B5-41F2-83E8-9C316247258B}" type="presOf" srcId="{52CD49DF-94CA-4665-B318-8088668643DE}" destId="{A3914E01-061C-4770-BD21-CD91A4170137}" srcOrd="0" destOrd="0" presId="urn:microsoft.com/office/officeart/2005/8/layout/hierarchy1"/>
    <dgm:cxn modelId="{1E87F5C6-0327-4E97-900E-0B93FFEDE144}" type="presOf" srcId="{B8443B77-3D76-4EBE-89D3-79C0BC8C888B}" destId="{BBAD12FD-0DFA-4642-98DC-026C08DC45AA}" srcOrd="0" destOrd="0" presId="urn:microsoft.com/office/officeart/2005/8/layout/hierarchy1"/>
    <dgm:cxn modelId="{E78E5ECC-40BF-4C81-8BAB-6F500767E839}" type="presOf" srcId="{8BFED5A4-0E84-49A0-8288-FF28F7335270}" destId="{5216B460-E1F7-4B5D-84D1-E5180DBC3D76}" srcOrd="0" destOrd="0" presId="urn:microsoft.com/office/officeart/2005/8/layout/hierarchy1"/>
    <dgm:cxn modelId="{4BEC39CE-B35F-4C34-8345-84F59761E010}" type="presOf" srcId="{3E742E52-EE89-4A3D-991A-8CE4B985B5BD}" destId="{62059FBE-0A32-4C3F-93E8-DBBFB71BEEF9}" srcOrd="0" destOrd="0" presId="urn:microsoft.com/office/officeart/2005/8/layout/hierarchy1"/>
    <dgm:cxn modelId="{58FB90D1-151E-4028-AA85-89E8869A2701}" srcId="{6F0810A7-EDA8-4894-9E23-B768B28905E3}" destId="{7F485733-4592-42EF-92C6-DB9A9F112C0A}" srcOrd="0" destOrd="0" parTransId="{8BFED5A4-0E84-49A0-8288-FF28F7335270}" sibTransId="{325897F7-8A96-4DF9-95D3-68571DE6A064}"/>
    <dgm:cxn modelId="{41634FD8-15DE-4CDB-9D21-BCB820F55F72}" srcId="{6F0810A7-EDA8-4894-9E23-B768B28905E3}" destId="{AA793841-5426-4338-8C0F-0011C1946972}" srcOrd="1" destOrd="0" parTransId="{C79E6C5A-E4F8-4925-A753-814D206FCA80}" sibTransId="{50CB442B-62B4-4428-83DB-6311E697F311}"/>
    <dgm:cxn modelId="{67F269DD-98D9-4CEA-AB51-76EFB9B0D88C}" type="presOf" srcId="{0B6D4EB8-8F9A-4285-8D03-02246F5F2AE2}" destId="{E111B91F-C47D-40C2-A840-2C442591978F}" srcOrd="0" destOrd="0" presId="urn:microsoft.com/office/officeart/2005/8/layout/hierarchy1"/>
    <dgm:cxn modelId="{4B3C8BE5-9E71-4051-8B62-62AF5434013B}" srcId="{4052140B-85CE-49AB-B43B-95D1CBD35634}" destId="{D4B56C06-0C63-4BDF-9188-730B3DA5BFF4}" srcOrd="0" destOrd="0" parTransId="{C47438E7-8F71-45D5-9B41-468704CAB178}" sibTransId="{CB1F3ED5-1EED-40C9-A5EE-A16CC3ED9B7D}"/>
    <dgm:cxn modelId="{6FF638EC-992F-4DCF-987A-D311905473C6}" type="presOf" srcId="{0D676982-C68C-4B77-960D-4FD82380232E}" destId="{3CC502D2-E33C-476F-B950-1F7A17BCB42E}" srcOrd="0" destOrd="0" presId="urn:microsoft.com/office/officeart/2005/8/layout/hierarchy1"/>
    <dgm:cxn modelId="{C19290ED-B8E8-453E-A07C-2F4B2986846E}" type="presOf" srcId="{C79E6C5A-E4F8-4925-A753-814D206FCA80}" destId="{F0BA8F1A-A29E-402D-9F86-1792596CD7B8}" srcOrd="0" destOrd="0" presId="urn:microsoft.com/office/officeart/2005/8/layout/hierarchy1"/>
    <dgm:cxn modelId="{960051EF-4E9A-4C6B-81C4-92FAC093EDB9}" type="presOf" srcId="{C411D234-FEFF-47DD-9401-93FB3183F4BA}" destId="{1E015C11-9A1C-4829-9919-283DCA1E322D}" srcOrd="0" destOrd="0" presId="urn:microsoft.com/office/officeart/2005/8/layout/hierarchy1"/>
    <dgm:cxn modelId="{A5B169F4-035A-4A76-8A6B-D89A029A5568}" type="presOf" srcId="{D4B56C06-0C63-4BDF-9188-730B3DA5BFF4}" destId="{892C0BFD-D2A9-4CF1-83D8-071A547320D9}" srcOrd="0" destOrd="0" presId="urn:microsoft.com/office/officeart/2005/8/layout/hierarchy1"/>
    <dgm:cxn modelId="{CD6F3E76-5DE9-45B1-8746-2BDA339ABCCD}" type="presParOf" srcId="{0F8BDF37-3249-42E2-B1E4-E076EE76DD55}" destId="{DD33EFAC-1EA3-45CE-B25C-B5819A643C59}" srcOrd="0" destOrd="0" presId="urn:microsoft.com/office/officeart/2005/8/layout/hierarchy1"/>
    <dgm:cxn modelId="{FCAE8BC6-6A6B-4AFC-9896-3D5CB9F60F51}" type="presParOf" srcId="{DD33EFAC-1EA3-45CE-B25C-B5819A643C59}" destId="{D36D3546-3FAC-4995-9524-2D5ED123E922}" srcOrd="0" destOrd="0" presId="urn:microsoft.com/office/officeart/2005/8/layout/hierarchy1"/>
    <dgm:cxn modelId="{1015F311-5E49-4534-AEA2-E33B498F599F}" type="presParOf" srcId="{D36D3546-3FAC-4995-9524-2D5ED123E922}" destId="{A30C73A6-AFA0-4E06-86F7-A48D8E82B6C8}" srcOrd="0" destOrd="0" presId="urn:microsoft.com/office/officeart/2005/8/layout/hierarchy1"/>
    <dgm:cxn modelId="{52CA1818-1053-43BA-8934-2DBE9205B61B}" type="presParOf" srcId="{D36D3546-3FAC-4995-9524-2D5ED123E922}" destId="{892C0BFD-D2A9-4CF1-83D8-071A547320D9}" srcOrd="1" destOrd="0" presId="urn:microsoft.com/office/officeart/2005/8/layout/hierarchy1"/>
    <dgm:cxn modelId="{ACF14866-02E3-4760-B78F-C165D267F92A}" type="presParOf" srcId="{DD33EFAC-1EA3-45CE-B25C-B5819A643C59}" destId="{2C813E00-CD1A-4B15-9D84-8864C5493857}" srcOrd="1" destOrd="0" presId="urn:microsoft.com/office/officeart/2005/8/layout/hierarchy1"/>
    <dgm:cxn modelId="{8774E2E7-6C34-4047-8975-27FE99390B71}" type="presParOf" srcId="{2C813E00-CD1A-4B15-9D84-8864C5493857}" destId="{62059FBE-0A32-4C3F-93E8-DBBFB71BEEF9}" srcOrd="0" destOrd="0" presId="urn:microsoft.com/office/officeart/2005/8/layout/hierarchy1"/>
    <dgm:cxn modelId="{16393E0C-193B-4BB1-BCFF-E44CF95F212C}" type="presParOf" srcId="{2C813E00-CD1A-4B15-9D84-8864C5493857}" destId="{09C65277-581C-4E91-B75D-65D4BF3D6BBC}" srcOrd="1" destOrd="0" presId="urn:microsoft.com/office/officeart/2005/8/layout/hierarchy1"/>
    <dgm:cxn modelId="{369DBFB2-3E91-4A4A-8466-86840D95618B}" type="presParOf" srcId="{09C65277-581C-4E91-B75D-65D4BF3D6BBC}" destId="{17075F23-6611-43DA-A950-D1AC475EA540}" srcOrd="0" destOrd="0" presId="urn:microsoft.com/office/officeart/2005/8/layout/hierarchy1"/>
    <dgm:cxn modelId="{EBF889F7-FAAB-43C6-A9EC-281A32162E01}" type="presParOf" srcId="{17075F23-6611-43DA-A950-D1AC475EA540}" destId="{0B852683-71BD-4A19-BBE1-97DAB21B036E}" srcOrd="0" destOrd="0" presId="urn:microsoft.com/office/officeart/2005/8/layout/hierarchy1"/>
    <dgm:cxn modelId="{AB691316-AA6D-447E-AE09-A45ACD59C86B}" type="presParOf" srcId="{17075F23-6611-43DA-A950-D1AC475EA540}" destId="{3D2A5AEB-1C6C-4115-8159-7A22659121FC}" srcOrd="1" destOrd="0" presId="urn:microsoft.com/office/officeart/2005/8/layout/hierarchy1"/>
    <dgm:cxn modelId="{62E26852-E514-471D-8946-E33D2C95EF9B}" type="presParOf" srcId="{09C65277-581C-4E91-B75D-65D4BF3D6BBC}" destId="{D43DADE7-C19C-4A7D-887B-3E0F04264FE1}" srcOrd="1" destOrd="0" presId="urn:microsoft.com/office/officeart/2005/8/layout/hierarchy1"/>
    <dgm:cxn modelId="{9978135C-591B-4624-AE81-505FB3D366A4}" type="presParOf" srcId="{D43DADE7-C19C-4A7D-887B-3E0F04264FE1}" destId="{5216B460-E1F7-4B5D-84D1-E5180DBC3D76}" srcOrd="0" destOrd="0" presId="urn:microsoft.com/office/officeart/2005/8/layout/hierarchy1"/>
    <dgm:cxn modelId="{13A01C1A-B458-42E8-993B-6D8421EE7134}" type="presParOf" srcId="{D43DADE7-C19C-4A7D-887B-3E0F04264FE1}" destId="{81B99733-4965-45B1-B074-39EC3E3D891B}" srcOrd="1" destOrd="0" presId="urn:microsoft.com/office/officeart/2005/8/layout/hierarchy1"/>
    <dgm:cxn modelId="{4C7187CE-0A2C-4045-AFFF-3B6C05CE685C}" type="presParOf" srcId="{81B99733-4965-45B1-B074-39EC3E3D891B}" destId="{81E997DB-342A-44D5-B38A-4EE6075C2AA3}" srcOrd="0" destOrd="0" presId="urn:microsoft.com/office/officeart/2005/8/layout/hierarchy1"/>
    <dgm:cxn modelId="{73631347-384C-4D7E-B30F-BB616B82E179}" type="presParOf" srcId="{81E997DB-342A-44D5-B38A-4EE6075C2AA3}" destId="{A843BE68-F72E-4653-B86D-FA39FBB39C3E}" srcOrd="0" destOrd="0" presId="urn:microsoft.com/office/officeart/2005/8/layout/hierarchy1"/>
    <dgm:cxn modelId="{19AC489A-BBBB-4674-A70F-846003E805EF}" type="presParOf" srcId="{81E997DB-342A-44D5-B38A-4EE6075C2AA3}" destId="{B47AC87A-4AB2-4CD4-8213-8AB191EB3195}" srcOrd="1" destOrd="0" presId="urn:microsoft.com/office/officeart/2005/8/layout/hierarchy1"/>
    <dgm:cxn modelId="{AACC402E-4930-41DC-8257-4EBAEBE63A6E}" type="presParOf" srcId="{81B99733-4965-45B1-B074-39EC3E3D891B}" destId="{D6DB98B8-7985-45FE-A88B-1B43C146CB38}" srcOrd="1" destOrd="0" presId="urn:microsoft.com/office/officeart/2005/8/layout/hierarchy1"/>
    <dgm:cxn modelId="{F831308D-6B0C-46F3-B738-BAE97ECD4663}" type="presParOf" srcId="{D43DADE7-C19C-4A7D-887B-3E0F04264FE1}" destId="{F0BA8F1A-A29E-402D-9F86-1792596CD7B8}" srcOrd="2" destOrd="0" presId="urn:microsoft.com/office/officeart/2005/8/layout/hierarchy1"/>
    <dgm:cxn modelId="{1FD6380D-56EC-4A1A-842D-F77B8E94EA52}" type="presParOf" srcId="{D43DADE7-C19C-4A7D-887B-3E0F04264FE1}" destId="{5EF2127E-9CD2-458F-868A-0A217C483291}" srcOrd="3" destOrd="0" presId="urn:microsoft.com/office/officeart/2005/8/layout/hierarchy1"/>
    <dgm:cxn modelId="{DF60ED3D-0CCF-4EB0-B352-FC5328E3A330}" type="presParOf" srcId="{5EF2127E-9CD2-458F-868A-0A217C483291}" destId="{CC8F07D0-0EFA-4DBF-971E-1AC101288CE1}" srcOrd="0" destOrd="0" presId="urn:microsoft.com/office/officeart/2005/8/layout/hierarchy1"/>
    <dgm:cxn modelId="{EACF9131-6CB5-4B16-973B-F93748C28821}" type="presParOf" srcId="{CC8F07D0-0EFA-4DBF-971E-1AC101288CE1}" destId="{6C86D91A-4EFF-43CA-9183-E8FB4D446775}" srcOrd="0" destOrd="0" presId="urn:microsoft.com/office/officeart/2005/8/layout/hierarchy1"/>
    <dgm:cxn modelId="{73EDE0EE-457F-467D-860D-DE46EA48AD6A}" type="presParOf" srcId="{CC8F07D0-0EFA-4DBF-971E-1AC101288CE1}" destId="{ADECCC9E-D991-44A0-A77A-DB55AC2B9319}" srcOrd="1" destOrd="0" presId="urn:microsoft.com/office/officeart/2005/8/layout/hierarchy1"/>
    <dgm:cxn modelId="{2FA60E07-38D9-4DA2-A8A3-BC83EBA14FA4}" type="presParOf" srcId="{5EF2127E-9CD2-458F-868A-0A217C483291}" destId="{C5141E8C-3F53-4F24-99A6-E128F241D38F}" srcOrd="1" destOrd="0" presId="urn:microsoft.com/office/officeart/2005/8/layout/hierarchy1"/>
    <dgm:cxn modelId="{7A15915E-CED9-4E0C-B345-0A448466CF6C}" type="presParOf" srcId="{2C813E00-CD1A-4B15-9D84-8864C5493857}" destId="{90346122-07F4-4CF7-86B8-C54CD1A888F0}" srcOrd="2" destOrd="0" presId="urn:microsoft.com/office/officeart/2005/8/layout/hierarchy1"/>
    <dgm:cxn modelId="{AEC3BB2C-419B-476F-8ACE-69A76EA624B6}" type="presParOf" srcId="{2C813E00-CD1A-4B15-9D84-8864C5493857}" destId="{0B1E580F-6343-4CDE-95B2-EBC38F87EC96}" srcOrd="3" destOrd="0" presId="urn:microsoft.com/office/officeart/2005/8/layout/hierarchy1"/>
    <dgm:cxn modelId="{242E125B-948F-4DF0-953A-491AAFA508C4}" type="presParOf" srcId="{0B1E580F-6343-4CDE-95B2-EBC38F87EC96}" destId="{BD57AD69-6675-495E-954E-96D10307F2C0}" srcOrd="0" destOrd="0" presId="urn:microsoft.com/office/officeart/2005/8/layout/hierarchy1"/>
    <dgm:cxn modelId="{8F366E7C-6F59-467D-9283-F862D70C9BB3}" type="presParOf" srcId="{BD57AD69-6675-495E-954E-96D10307F2C0}" destId="{F2B32DAE-44CB-49FE-871D-CC054EC381E9}" srcOrd="0" destOrd="0" presId="urn:microsoft.com/office/officeart/2005/8/layout/hierarchy1"/>
    <dgm:cxn modelId="{D5BABCE7-6FA1-4291-AF26-BA27329A63B5}" type="presParOf" srcId="{BD57AD69-6675-495E-954E-96D10307F2C0}" destId="{3CC502D2-E33C-476F-B950-1F7A17BCB42E}" srcOrd="1" destOrd="0" presId="urn:microsoft.com/office/officeart/2005/8/layout/hierarchy1"/>
    <dgm:cxn modelId="{4E8F16F2-9F54-4CBE-9378-19077F3CD4DA}" type="presParOf" srcId="{0B1E580F-6343-4CDE-95B2-EBC38F87EC96}" destId="{D5905529-FAE0-403B-8281-E093F56E6D38}" srcOrd="1" destOrd="0" presId="urn:microsoft.com/office/officeart/2005/8/layout/hierarchy1"/>
    <dgm:cxn modelId="{4FB07957-F9AC-4311-8F6E-4F53BCF6DA36}" type="presParOf" srcId="{D5905529-FAE0-403B-8281-E093F56E6D38}" destId="{1E015C11-9A1C-4829-9919-283DCA1E322D}" srcOrd="0" destOrd="0" presId="urn:microsoft.com/office/officeart/2005/8/layout/hierarchy1"/>
    <dgm:cxn modelId="{D7461321-6C2C-4F00-A897-CCFC2FD946F5}" type="presParOf" srcId="{D5905529-FAE0-403B-8281-E093F56E6D38}" destId="{4F66BE69-159C-4FAB-8171-A5F3F2B097A7}" srcOrd="1" destOrd="0" presId="urn:microsoft.com/office/officeart/2005/8/layout/hierarchy1"/>
    <dgm:cxn modelId="{43B68222-8628-47BB-801E-D1987233FF61}" type="presParOf" srcId="{4F66BE69-159C-4FAB-8171-A5F3F2B097A7}" destId="{8FE183E9-D25D-45D8-95A9-BA1FF7F3981F}" srcOrd="0" destOrd="0" presId="urn:microsoft.com/office/officeart/2005/8/layout/hierarchy1"/>
    <dgm:cxn modelId="{EE1A5D58-728C-46B4-AB2F-D1B43BD1344F}" type="presParOf" srcId="{8FE183E9-D25D-45D8-95A9-BA1FF7F3981F}" destId="{7F861BBB-AAF0-4D47-8902-67591A8C7148}" srcOrd="0" destOrd="0" presId="urn:microsoft.com/office/officeart/2005/8/layout/hierarchy1"/>
    <dgm:cxn modelId="{351303EF-0162-455F-ABA0-1A7FF5200A96}" type="presParOf" srcId="{8FE183E9-D25D-45D8-95A9-BA1FF7F3981F}" destId="{E111B91F-C47D-40C2-A840-2C442591978F}" srcOrd="1" destOrd="0" presId="urn:microsoft.com/office/officeart/2005/8/layout/hierarchy1"/>
    <dgm:cxn modelId="{AF89C9B0-9048-479B-B3C3-4F7993A08491}" type="presParOf" srcId="{4F66BE69-159C-4FAB-8171-A5F3F2B097A7}" destId="{E759BFA2-3012-427C-B9AF-75CAC30F86C7}" srcOrd="1" destOrd="0" presId="urn:microsoft.com/office/officeart/2005/8/layout/hierarchy1"/>
    <dgm:cxn modelId="{B80506D2-485D-43A9-975C-80176DEC9C31}" type="presParOf" srcId="{D5905529-FAE0-403B-8281-E093F56E6D38}" destId="{A3914E01-061C-4770-BD21-CD91A4170137}" srcOrd="2" destOrd="0" presId="urn:microsoft.com/office/officeart/2005/8/layout/hierarchy1"/>
    <dgm:cxn modelId="{27355482-2F19-4B47-8426-4B43EECB24A0}" type="presParOf" srcId="{D5905529-FAE0-403B-8281-E093F56E6D38}" destId="{A1B4E7CF-1980-4067-811C-8C95F6E52BB4}" srcOrd="3" destOrd="0" presId="urn:microsoft.com/office/officeart/2005/8/layout/hierarchy1"/>
    <dgm:cxn modelId="{3922F084-7ECA-4A20-8B71-5A4CDC18F7CC}" type="presParOf" srcId="{A1B4E7CF-1980-4067-811C-8C95F6E52BB4}" destId="{9684B91A-FDF4-41F7-9AED-FF74C2BA6D5C}" srcOrd="0" destOrd="0" presId="urn:microsoft.com/office/officeart/2005/8/layout/hierarchy1"/>
    <dgm:cxn modelId="{5D3C0A1F-79B8-4AB4-8B16-5793B853B8FC}" type="presParOf" srcId="{9684B91A-FDF4-41F7-9AED-FF74C2BA6D5C}" destId="{3CA9E4FF-706E-47A5-92E5-426EA7C786D2}" srcOrd="0" destOrd="0" presId="urn:microsoft.com/office/officeart/2005/8/layout/hierarchy1"/>
    <dgm:cxn modelId="{ECE25EA1-C4F3-4218-97DF-2AE5EFB414D4}" type="presParOf" srcId="{9684B91A-FDF4-41F7-9AED-FF74C2BA6D5C}" destId="{BBAD12FD-0DFA-4642-98DC-026C08DC45AA}" srcOrd="1" destOrd="0" presId="urn:microsoft.com/office/officeart/2005/8/layout/hierarchy1"/>
    <dgm:cxn modelId="{3E2D4E39-6932-4CB1-80C2-0034FE7D8302}" type="presParOf" srcId="{A1B4E7CF-1980-4067-811C-8C95F6E52BB4}" destId="{FC1CCA47-BB4D-481E-8EC2-6D225D8DCF7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3257D1-345A-49B7-85E2-1D7BC8533EBE}" type="doc">
      <dgm:prSet loTypeId="urn:microsoft.com/office/officeart/2005/8/layout/cycle4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E0583D97-6E61-4672-9FD1-598C549B05F0}">
      <dgm:prSet phldrT="[Tekst]" custT="1"/>
      <dgm:spPr>
        <a:xfrm>
          <a:off x="1325422" y="182422"/>
          <a:ext cx="1385773" cy="1385773"/>
        </a:xfrm>
        <a:prstGeom prst="pieWedge">
          <a:avLst/>
        </a:prstGeom>
      </dgm:spPr>
      <dgm:t>
        <a:bodyPr/>
        <a:lstStyle/>
        <a:p>
          <a:pPr algn="ctr">
            <a:buNone/>
          </a:pPr>
          <a:r>
            <a:rPr lang="pl-PL" sz="1600">
              <a:latin typeface="Calibri" panose="020F0502020204030204"/>
              <a:ea typeface="+mn-ea"/>
              <a:cs typeface="+mn-cs"/>
            </a:rPr>
            <a:t>diagnozowanie i planowanie</a:t>
          </a:r>
        </a:p>
      </dgm:t>
    </dgm:pt>
    <dgm:pt modelId="{785E776E-CE98-4378-88F8-E7FD121FDE06}" type="parTrans" cxnId="{10E67CBA-5011-40EC-9818-9F9750FE4C27}">
      <dgm:prSet/>
      <dgm:spPr/>
      <dgm:t>
        <a:bodyPr/>
        <a:lstStyle/>
        <a:p>
          <a:pPr algn="ctr"/>
          <a:endParaRPr lang="pl-PL" sz="4400"/>
        </a:p>
      </dgm:t>
    </dgm:pt>
    <dgm:pt modelId="{A42834AD-5851-4C4F-9437-48DE5766A4C6}" type="sibTrans" cxnId="{10E67CBA-5011-40EC-9818-9F9750FE4C27}">
      <dgm:prSet/>
      <dgm:spPr/>
      <dgm:t>
        <a:bodyPr/>
        <a:lstStyle/>
        <a:p>
          <a:pPr algn="ctr"/>
          <a:endParaRPr lang="pl-PL" sz="4400"/>
        </a:p>
      </dgm:t>
    </dgm:pt>
    <dgm:pt modelId="{8D0E0DEC-D315-4CD0-A9D4-9ED744DB3BE2}">
      <dgm:prSet phldrT="[Tekst]" custT="1"/>
      <dgm:spPr>
        <a:xfrm rot="5400000">
          <a:off x="2775204" y="182422"/>
          <a:ext cx="1385773" cy="1385773"/>
        </a:xfrm>
      </dgm:spPr>
      <dgm:t>
        <a:bodyPr/>
        <a:lstStyle/>
        <a:p>
          <a:pPr algn="ctr">
            <a:buNone/>
          </a:pPr>
          <a:r>
            <a:rPr lang="pl-PL" sz="1600">
              <a:latin typeface="Calibri" panose="020F0502020204030204"/>
              <a:ea typeface="+mn-ea"/>
              <a:cs typeface="+mn-cs"/>
            </a:rPr>
            <a:t>inicjowaie i projektowanie</a:t>
          </a:r>
        </a:p>
      </dgm:t>
    </dgm:pt>
    <dgm:pt modelId="{68DCC063-B02B-4F53-AB20-FCC09518A563}" type="parTrans" cxnId="{1952CAFC-2148-4049-A083-340F431D885F}">
      <dgm:prSet/>
      <dgm:spPr/>
      <dgm:t>
        <a:bodyPr/>
        <a:lstStyle/>
        <a:p>
          <a:pPr algn="ctr"/>
          <a:endParaRPr lang="pl-PL" sz="4400"/>
        </a:p>
      </dgm:t>
    </dgm:pt>
    <dgm:pt modelId="{33866E16-879C-4CA4-BD14-3B264E919A27}" type="sibTrans" cxnId="{1952CAFC-2148-4049-A083-340F431D885F}">
      <dgm:prSet/>
      <dgm:spPr/>
      <dgm:t>
        <a:bodyPr/>
        <a:lstStyle/>
        <a:p>
          <a:pPr algn="ctr"/>
          <a:endParaRPr lang="pl-PL" sz="4400"/>
        </a:p>
      </dgm:t>
    </dgm:pt>
    <dgm:pt modelId="{7026882D-3113-4953-819B-92EB6A2FBA8E}">
      <dgm:prSet phldrT="[Tekst]" custT="1"/>
      <dgm:spPr>
        <a:xfrm rot="5400000">
          <a:off x="2775204" y="182422"/>
          <a:ext cx="1385773" cy="1385773"/>
        </a:xfrm>
      </dgm:spPr>
      <dgm:t>
        <a:bodyPr/>
        <a:lstStyle/>
        <a:p>
          <a:pPr algn="ctr">
            <a:buNone/>
          </a:pPr>
          <a:r>
            <a:rPr lang="pl-PL" sz="1600">
              <a:latin typeface="Calibri" panose="020F0502020204030204"/>
              <a:ea typeface="+mn-ea"/>
              <a:cs typeface="+mn-cs"/>
            </a:rPr>
            <a:t>monitorowanie i ewaluacja</a:t>
          </a:r>
          <a:endParaRPr lang="pl-PL" sz="1600"/>
        </a:p>
      </dgm:t>
    </dgm:pt>
    <dgm:pt modelId="{83A0408F-D045-4DB3-AC9A-2B64EBEF89A0}" type="parTrans" cxnId="{381403A7-F321-472C-874A-1CC8EBD1FA7E}">
      <dgm:prSet/>
      <dgm:spPr/>
      <dgm:t>
        <a:bodyPr/>
        <a:lstStyle/>
        <a:p>
          <a:pPr algn="ctr"/>
          <a:endParaRPr lang="pl-PL" sz="4400"/>
        </a:p>
      </dgm:t>
    </dgm:pt>
    <dgm:pt modelId="{C9F16C18-2771-42E5-B5DB-E7B2B6602A13}" type="sibTrans" cxnId="{381403A7-F321-472C-874A-1CC8EBD1FA7E}">
      <dgm:prSet/>
      <dgm:spPr/>
      <dgm:t>
        <a:bodyPr/>
        <a:lstStyle/>
        <a:p>
          <a:pPr algn="ctr"/>
          <a:endParaRPr lang="pl-PL" sz="4400"/>
        </a:p>
      </dgm:t>
    </dgm:pt>
    <dgm:pt modelId="{9CF6C3F8-B0CC-47E5-A408-0E434F9802D0}">
      <dgm:prSet phldrT="[Tekst]" custT="1"/>
      <dgm:spPr>
        <a:xfrm rot="5400000">
          <a:off x="2775204" y="182422"/>
          <a:ext cx="1385773" cy="1385773"/>
        </a:xfrm>
      </dgm:spPr>
      <dgm:t>
        <a:bodyPr/>
        <a:lstStyle/>
        <a:p>
          <a:pPr algn="ctr">
            <a:buNone/>
          </a:pPr>
          <a:r>
            <a:rPr lang="pl-PL" sz="1600">
              <a:latin typeface="Calibri" panose="020F0502020204030204"/>
              <a:ea typeface="+mn-ea"/>
              <a:cs typeface="+mn-cs"/>
            </a:rPr>
            <a:t>koordynowanie działań</a:t>
          </a:r>
        </a:p>
      </dgm:t>
    </dgm:pt>
    <dgm:pt modelId="{62265A90-29B0-4F70-A4C5-037EFF629422}" type="parTrans" cxnId="{5B6DE79B-6193-4A40-B166-4756162E522C}">
      <dgm:prSet/>
      <dgm:spPr/>
      <dgm:t>
        <a:bodyPr/>
        <a:lstStyle/>
        <a:p>
          <a:pPr algn="ctr"/>
          <a:endParaRPr lang="pl-PL" sz="4400"/>
        </a:p>
      </dgm:t>
    </dgm:pt>
    <dgm:pt modelId="{5B5FC847-9F01-4960-81AE-93BCA2EEE625}" type="sibTrans" cxnId="{5B6DE79B-6193-4A40-B166-4756162E522C}">
      <dgm:prSet/>
      <dgm:spPr/>
      <dgm:t>
        <a:bodyPr/>
        <a:lstStyle/>
        <a:p>
          <a:pPr algn="ctr"/>
          <a:endParaRPr lang="pl-PL" sz="4400"/>
        </a:p>
      </dgm:t>
    </dgm:pt>
    <dgm:pt modelId="{F5E0C441-AC7A-4F3D-AC5E-AF31CEE3B522}" type="pres">
      <dgm:prSet presAssocID="{A03257D1-345A-49B7-85E2-1D7BC8533EB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BBB29C56-E7FE-4035-8C5B-397057A6FBCD}" type="pres">
      <dgm:prSet presAssocID="{A03257D1-345A-49B7-85E2-1D7BC8533EBE}" presName="children" presStyleCnt="0"/>
      <dgm:spPr/>
    </dgm:pt>
    <dgm:pt modelId="{0CF4D38F-9FD6-491F-8543-4AC74B61F047}" type="pres">
      <dgm:prSet presAssocID="{A03257D1-345A-49B7-85E2-1D7BC8533EBE}" presName="childPlaceholder" presStyleCnt="0"/>
      <dgm:spPr/>
    </dgm:pt>
    <dgm:pt modelId="{5F2489B0-D072-42A4-9EEA-F7B1F0C09223}" type="pres">
      <dgm:prSet presAssocID="{A03257D1-345A-49B7-85E2-1D7BC8533EBE}" presName="circle" presStyleCnt="0"/>
      <dgm:spPr/>
    </dgm:pt>
    <dgm:pt modelId="{2869D7D9-43CD-45BF-A961-50B0F156F484}" type="pres">
      <dgm:prSet presAssocID="{A03257D1-345A-49B7-85E2-1D7BC8533EBE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17A062D9-37AA-4820-9F4F-042AE3C48F6B}" type="pres">
      <dgm:prSet presAssocID="{A03257D1-345A-49B7-85E2-1D7BC8533EBE}" presName="quadrant2" presStyleLbl="node1" presStyleIdx="1" presStyleCnt="4">
        <dgm:presLayoutVars>
          <dgm:chMax val="1"/>
          <dgm:bulletEnabled val="1"/>
        </dgm:presLayoutVars>
      </dgm:prSet>
      <dgm:spPr>
        <a:prstGeom prst="pieWedge">
          <a:avLst/>
        </a:prstGeom>
      </dgm:spPr>
    </dgm:pt>
    <dgm:pt modelId="{660743BC-6B50-407A-8A83-5ABF16F4370E}" type="pres">
      <dgm:prSet presAssocID="{A03257D1-345A-49B7-85E2-1D7BC8533EBE}" presName="quadrant3" presStyleLbl="node1" presStyleIdx="2" presStyleCnt="4">
        <dgm:presLayoutVars>
          <dgm:chMax val="1"/>
          <dgm:bulletEnabled val="1"/>
        </dgm:presLayoutVars>
      </dgm:prSet>
      <dgm:spPr>
        <a:prstGeom prst="pieWedge">
          <a:avLst/>
        </a:prstGeom>
      </dgm:spPr>
    </dgm:pt>
    <dgm:pt modelId="{C0A543F1-4B76-4F02-A960-95E7563B2ADA}" type="pres">
      <dgm:prSet presAssocID="{A03257D1-345A-49B7-85E2-1D7BC8533EBE}" presName="quadrant4" presStyleLbl="node1" presStyleIdx="3" presStyleCnt="4">
        <dgm:presLayoutVars>
          <dgm:chMax val="1"/>
          <dgm:bulletEnabled val="1"/>
        </dgm:presLayoutVars>
      </dgm:prSet>
      <dgm:spPr>
        <a:prstGeom prst="pieWedge">
          <a:avLst/>
        </a:prstGeom>
      </dgm:spPr>
    </dgm:pt>
    <dgm:pt modelId="{7B5D0077-EAD0-44FE-BE61-0184EBE4056D}" type="pres">
      <dgm:prSet presAssocID="{A03257D1-345A-49B7-85E2-1D7BC8533EBE}" presName="quadrantPlaceholder" presStyleCnt="0"/>
      <dgm:spPr/>
    </dgm:pt>
    <dgm:pt modelId="{B9DAD9DD-6121-48E8-BD97-A459CC58CA08}" type="pres">
      <dgm:prSet presAssocID="{A03257D1-345A-49B7-85E2-1D7BC8533EBE}" presName="center1" presStyleLbl="fgShp" presStyleIdx="0" presStyleCnt="2"/>
      <dgm:spPr>
        <a:xfrm>
          <a:off x="2503970" y="1312164"/>
          <a:ext cx="478459" cy="416052"/>
        </a:xfrm>
        <a:prstGeom prst="circularArrow">
          <a:avLst/>
        </a:prstGeom>
      </dgm:spPr>
    </dgm:pt>
    <dgm:pt modelId="{4648A590-C083-497E-807D-27EEE1AB2479}" type="pres">
      <dgm:prSet presAssocID="{A03257D1-345A-49B7-85E2-1D7BC8533EBE}" presName="center2" presStyleLbl="fgShp" presStyleIdx="1" presStyleCnt="2"/>
      <dgm:spPr>
        <a:xfrm rot="10800000">
          <a:off x="2503970" y="1472184"/>
          <a:ext cx="478459" cy="416052"/>
        </a:xfrm>
        <a:prstGeom prst="circularArrow">
          <a:avLst/>
        </a:prstGeom>
      </dgm:spPr>
    </dgm:pt>
  </dgm:ptLst>
  <dgm:cxnLst>
    <dgm:cxn modelId="{FC399636-2449-41F8-87C5-9068B5CF4D59}" type="presOf" srcId="{A03257D1-345A-49B7-85E2-1D7BC8533EBE}" destId="{F5E0C441-AC7A-4F3D-AC5E-AF31CEE3B522}" srcOrd="0" destOrd="0" presId="urn:microsoft.com/office/officeart/2005/8/layout/cycle4"/>
    <dgm:cxn modelId="{EBA37683-E1F2-4CE1-A35A-F1CB430E7DD0}" type="presOf" srcId="{7026882D-3113-4953-819B-92EB6A2FBA8E}" destId="{C0A543F1-4B76-4F02-A960-95E7563B2ADA}" srcOrd="0" destOrd="0" presId="urn:microsoft.com/office/officeart/2005/8/layout/cycle4"/>
    <dgm:cxn modelId="{5B6DE79B-6193-4A40-B166-4756162E522C}" srcId="{A03257D1-345A-49B7-85E2-1D7BC8533EBE}" destId="{9CF6C3F8-B0CC-47E5-A408-0E434F9802D0}" srcOrd="2" destOrd="0" parTransId="{62265A90-29B0-4F70-A4C5-037EFF629422}" sibTransId="{5B5FC847-9F01-4960-81AE-93BCA2EEE625}"/>
    <dgm:cxn modelId="{B421EE9D-FDAA-4FDB-995B-F97C350B38D7}" type="presOf" srcId="{9CF6C3F8-B0CC-47E5-A408-0E434F9802D0}" destId="{660743BC-6B50-407A-8A83-5ABF16F4370E}" srcOrd="0" destOrd="0" presId="urn:microsoft.com/office/officeart/2005/8/layout/cycle4"/>
    <dgm:cxn modelId="{381403A7-F321-472C-874A-1CC8EBD1FA7E}" srcId="{A03257D1-345A-49B7-85E2-1D7BC8533EBE}" destId="{7026882D-3113-4953-819B-92EB6A2FBA8E}" srcOrd="3" destOrd="0" parTransId="{83A0408F-D045-4DB3-AC9A-2B64EBEF89A0}" sibTransId="{C9F16C18-2771-42E5-B5DB-E7B2B6602A13}"/>
    <dgm:cxn modelId="{FB53F5A9-C229-4998-9697-6994C6F475D1}" type="presOf" srcId="{E0583D97-6E61-4672-9FD1-598C549B05F0}" destId="{2869D7D9-43CD-45BF-A961-50B0F156F484}" srcOrd="0" destOrd="0" presId="urn:microsoft.com/office/officeart/2005/8/layout/cycle4"/>
    <dgm:cxn modelId="{10E67CBA-5011-40EC-9818-9F9750FE4C27}" srcId="{A03257D1-345A-49B7-85E2-1D7BC8533EBE}" destId="{E0583D97-6E61-4672-9FD1-598C549B05F0}" srcOrd="0" destOrd="0" parTransId="{785E776E-CE98-4378-88F8-E7FD121FDE06}" sibTransId="{A42834AD-5851-4C4F-9437-48DE5766A4C6}"/>
    <dgm:cxn modelId="{04A6E1CA-5471-4CBC-A2DB-D58C4CE67983}" type="presOf" srcId="{8D0E0DEC-D315-4CD0-A9D4-9ED744DB3BE2}" destId="{17A062D9-37AA-4820-9F4F-042AE3C48F6B}" srcOrd="0" destOrd="0" presId="urn:microsoft.com/office/officeart/2005/8/layout/cycle4"/>
    <dgm:cxn modelId="{1952CAFC-2148-4049-A083-340F431D885F}" srcId="{A03257D1-345A-49B7-85E2-1D7BC8533EBE}" destId="{8D0E0DEC-D315-4CD0-A9D4-9ED744DB3BE2}" srcOrd="1" destOrd="0" parTransId="{68DCC063-B02B-4F53-AB20-FCC09518A563}" sibTransId="{33866E16-879C-4CA4-BD14-3B264E919A27}"/>
    <dgm:cxn modelId="{D809F69D-6D83-4F0A-AF8C-1B5D7B63A272}" type="presParOf" srcId="{F5E0C441-AC7A-4F3D-AC5E-AF31CEE3B522}" destId="{BBB29C56-E7FE-4035-8C5B-397057A6FBCD}" srcOrd="0" destOrd="0" presId="urn:microsoft.com/office/officeart/2005/8/layout/cycle4"/>
    <dgm:cxn modelId="{F076FE88-CA99-4168-8E8F-84E53E50E7BD}" type="presParOf" srcId="{BBB29C56-E7FE-4035-8C5B-397057A6FBCD}" destId="{0CF4D38F-9FD6-491F-8543-4AC74B61F047}" srcOrd="0" destOrd="0" presId="urn:microsoft.com/office/officeart/2005/8/layout/cycle4"/>
    <dgm:cxn modelId="{A1FD8E1C-3E42-4E3F-AAB0-65AE2BD27E0A}" type="presParOf" srcId="{F5E0C441-AC7A-4F3D-AC5E-AF31CEE3B522}" destId="{5F2489B0-D072-42A4-9EEA-F7B1F0C09223}" srcOrd="1" destOrd="0" presId="urn:microsoft.com/office/officeart/2005/8/layout/cycle4"/>
    <dgm:cxn modelId="{D7D6E690-96D3-49E7-B569-76077C050314}" type="presParOf" srcId="{5F2489B0-D072-42A4-9EEA-F7B1F0C09223}" destId="{2869D7D9-43CD-45BF-A961-50B0F156F484}" srcOrd="0" destOrd="0" presId="urn:microsoft.com/office/officeart/2005/8/layout/cycle4"/>
    <dgm:cxn modelId="{B78EF932-9D79-4F2E-9419-18D171090595}" type="presParOf" srcId="{5F2489B0-D072-42A4-9EEA-F7B1F0C09223}" destId="{17A062D9-37AA-4820-9F4F-042AE3C48F6B}" srcOrd="1" destOrd="0" presId="urn:microsoft.com/office/officeart/2005/8/layout/cycle4"/>
    <dgm:cxn modelId="{47255946-E4A9-449F-BA7C-9BCDED47F6F1}" type="presParOf" srcId="{5F2489B0-D072-42A4-9EEA-F7B1F0C09223}" destId="{660743BC-6B50-407A-8A83-5ABF16F4370E}" srcOrd="2" destOrd="0" presId="urn:microsoft.com/office/officeart/2005/8/layout/cycle4"/>
    <dgm:cxn modelId="{796F7F54-61CA-4A01-9083-A0E43FFB8581}" type="presParOf" srcId="{5F2489B0-D072-42A4-9EEA-F7B1F0C09223}" destId="{C0A543F1-4B76-4F02-A960-95E7563B2ADA}" srcOrd="3" destOrd="0" presId="urn:microsoft.com/office/officeart/2005/8/layout/cycle4"/>
    <dgm:cxn modelId="{53AFD0D0-7EEA-4ACD-8D6B-AAD41F923D31}" type="presParOf" srcId="{5F2489B0-D072-42A4-9EEA-F7B1F0C09223}" destId="{7B5D0077-EAD0-44FE-BE61-0184EBE4056D}" srcOrd="4" destOrd="0" presId="urn:microsoft.com/office/officeart/2005/8/layout/cycle4"/>
    <dgm:cxn modelId="{E2E6FD71-129A-45A6-A67A-53F4A8CB8427}" type="presParOf" srcId="{F5E0C441-AC7A-4F3D-AC5E-AF31CEE3B522}" destId="{B9DAD9DD-6121-48E8-BD97-A459CC58CA08}" srcOrd="2" destOrd="0" presId="urn:microsoft.com/office/officeart/2005/8/layout/cycle4"/>
    <dgm:cxn modelId="{EF368E1C-2E9E-4856-887E-C42BF78FCDA9}" type="presParOf" srcId="{F5E0C441-AC7A-4F3D-AC5E-AF31CEE3B522}" destId="{4648A590-C083-497E-807D-27EEE1AB2479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7ED141-9118-4329-80B3-0AE95E76D744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00484F1-6470-49F3-AA24-BC52E5027A1E}">
      <dgm:prSet phldrT="[Tekst]" custT="1"/>
      <dgm:spPr/>
      <dgm:t>
        <a:bodyPr/>
        <a:lstStyle/>
        <a:p>
          <a:r>
            <a:rPr lang="pl-PL" sz="1400" dirty="0"/>
            <a:t>wsparcie dla rodzin </a:t>
          </a:r>
        </a:p>
      </dgm:t>
    </dgm:pt>
    <dgm:pt modelId="{253A51EB-4357-418E-895C-46E5C0E54DAC}" type="parTrans" cxnId="{09441DF9-2174-4239-90F0-0FCDD4243FFF}">
      <dgm:prSet/>
      <dgm:spPr/>
      <dgm:t>
        <a:bodyPr/>
        <a:lstStyle/>
        <a:p>
          <a:endParaRPr lang="pl-PL" sz="2000"/>
        </a:p>
      </dgm:t>
    </dgm:pt>
    <dgm:pt modelId="{8F1569F2-E0AB-4CFF-B08A-E4717DE0806E}" type="sibTrans" cxnId="{09441DF9-2174-4239-90F0-0FCDD4243FFF}">
      <dgm:prSet custT="1"/>
      <dgm:spPr/>
      <dgm:t>
        <a:bodyPr/>
        <a:lstStyle/>
        <a:p>
          <a:endParaRPr lang="pl-PL" sz="4000"/>
        </a:p>
      </dgm:t>
    </dgm:pt>
    <dgm:pt modelId="{0F4B0251-3B15-4C41-9750-878457933E8A}">
      <dgm:prSet phldrT="[Tekst]" custT="1"/>
      <dgm:spPr/>
      <dgm:t>
        <a:bodyPr/>
        <a:lstStyle/>
        <a:p>
          <a:r>
            <a:rPr lang="pl-PL" sz="1400" dirty="0"/>
            <a:t>koordynowanie wczesnego wspomagania rozwoju dzieci i wsparcia rodziny w wieku od urodzenia do rozpoczęcia nauki w szkole na terenie powiatu</a:t>
          </a:r>
        </a:p>
      </dgm:t>
    </dgm:pt>
    <dgm:pt modelId="{BBC68F42-8411-4EA5-80BF-8D8E6BF8E68D}" type="parTrans" cxnId="{C30A9525-AB61-4A41-BB39-92E4344DF89B}">
      <dgm:prSet/>
      <dgm:spPr/>
      <dgm:t>
        <a:bodyPr/>
        <a:lstStyle/>
        <a:p>
          <a:endParaRPr lang="pl-PL" sz="2000"/>
        </a:p>
      </dgm:t>
    </dgm:pt>
    <dgm:pt modelId="{CCFCFFA2-2486-4C99-B86F-E9A5A51D68DD}" type="sibTrans" cxnId="{C30A9525-AB61-4A41-BB39-92E4344DF89B}">
      <dgm:prSet/>
      <dgm:spPr/>
      <dgm:t>
        <a:bodyPr/>
        <a:lstStyle/>
        <a:p>
          <a:endParaRPr lang="pl-PL" sz="2000"/>
        </a:p>
      </dgm:t>
    </dgm:pt>
    <dgm:pt modelId="{B85F95D3-4A71-4B04-9DD7-4E78206DBC13}">
      <dgm:prSet phldrT="[Tekst]" custT="1"/>
      <dgm:spPr/>
      <dgm:t>
        <a:bodyPr/>
        <a:lstStyle/>
        <a:p>
          <a:r>
            <a:rPr lang="pl-PL" sz="1400" dirty="0"/>
            <a:t>wsparcie dla specjalistów </a:t>
          </a:r>
        </a:p>
      </dgm:t>
    </dgm:pt>
    <dgm:pt modelId="{5CBD7331-0A14-4FA2-9CB6-AAA7078E58DE}" type="parTrans" cxnId="{1568CB3A-E62F-4690-9C99-A9B2613ACEEE}">
      <dgm:prSet/>
      <dgm:spPr/>
      <dgm:t>
        <a:bodyPr/>
        <a:lstStyle/>
        <a:p>
          <a:endParaRPr lang="pl-PL" sz="2000"/>
        </a:p>
      </dgm:t>
    </dgm:pt>
    <dgm:pt modelId="{A03D75B3-78EB-49BA-A249-DF0AE0775655}" type="sibTrans" cxnId="{1568CB3A-E62F-4690-9C99-A9B2613ACEEE}">
      <dgm:prSet custT="1"/>
      <dgm:spPr/>
      <dgm:t>
        <a:bodyPr/>
        <a:lstStyle/>
        <a:p>
          <a:endParaRPr lang="pl-PL" sz="4000"/>
        </a:p>
      </dgm:t>
    </dgm:pt>
    <dgm:pt modelId="{1223DF75-C964-4994-A84C-3F24982D0530}">
      <dgm:prSet phldrT="[Tekst]" custT="1"/>
      <dgm:spPr/>
      <dgm:t>
        <a:bodyPr/>
        <a:lstStyle/>
        <a:p>
          <a:r>
            <a:rPr lang="pl-PL" sz="1400" dirty="0"/>
            <a:t>monitorowanie rozwoju i profilaktyka zaburzeń rozwoju dzieci i młodzieży</a:t>
          </a:r>
        </a:p>
      </dgm:t>
    </dgm:pt>
    <dgm:pt modelId="{CBAA7180-44D7-4535-8C39-E3E7D98A06DA}" type="parTrans" cxnId="{07DACF47-2B04-4FC7-8AAE-C07544AD5EF3}">
      <dgm:prSet/>
      <dgm:spPr/>
      <dgm:t>
        <a:bodyPr/>
        <a:lstStyle/>
        <a:p>
          <a:endParaRPr lang="pl-PL" sz="2000"/>
        </a:p>
      </dgm:t>
    </dgm:pt>
    <dgm:pt modelId="{E31707B8-A430-4B98-8CA4-366E1218F148}" type="sibTrans" cxnId="{07DACF47-2B04-4FC7-8AAE-C07544AD5EF3}">
      <dgm:prSet/>
      <dgm:spPr/>
      <dgm:t>
        <a:bodyPr/>
        <a:lstStyle/>
        <a:p>
          <a:endParaRPr lang="pl-PL" sz="2000"/>
        </a:p>
      </dgm:t>
    </dgm:pt>
    <dgm:pt modelId="{7D55BB93-017A-4B3C-AF86-425B9D1ACC46}">
      <dgm:prSet phldrT="[Tekst]" custT="1"/>
      <dgm:spPr/>
      <dgm:t>
        <a:bodyPr/>
        <a:lstStyle/>
        <a:p>
          <a:endParaRPr lang="pl-PL" sz="1600" b="1" dirty="0"/>
        </a:p>
      </dgm:t>
    </dgm:pt>
    <dgm:pt modelId="{B402B5E8-E38E-4A74-91AD-649366FDC1FB}" type="parTrans" cxnId="{2182D5DB-CD28-4F0C-9E80-5F8E0077AE6C}">
      <dgm:prSet/>
      <dgm:spPr/>
      <dgm:t>
        <a:bodyPr/>
        <a:lstStyle/>
        <a:p>
          <a:endParaRPr lang="pl-PL" sz="2000"/>
        </a:p>
      </dgm:t>
    </dgm:pt>
    <dgm:pt modelId="{01E6AB9B-7145-4EA6-8686-8DD5DE54D962}" type="sibTrans" cxnId="{2182D5DB-CD28-4F0C-9E80-5F8E0077AE6C}">
      <dgm:prSet custT="1"/>
      <dgm:spPr/>
      <dgm:t>
        <a:bodyPr/>
        <a:lstStyle/>
        <a:p>
          <a:endParaRPr lang="pl-PL" sz="4000"/>
        </a:p>
      </dgm:t>
    </dgm:pt>
    <dgm:pt modelId="{463FCBE2-ADBE-417D-A1E2-B679D3DAEC92}">
      <dgm:prSet phldrT="[Tekst]" custT="1"/>
      <dgm:spPr/>
      <dgm:t>
        <a:bodyPr/>
        <a:lstStyle/>
        <a:p>
          <a:r>
            <a:rPr lang="pl-PL" sz="2400" b="1"/>
            <a:t>współpraca międzysektorowa</a:t>
          </a:r>
          <a:endParaRPr lang="pl-PL" sz="2400" dirty="0"/>
        </a:p>
      </dgm:t>
    </dgm:pt>
    <dgm:pt modelId="{0F7A6099-8A67-41CC-9CF5-C0C0FF80488D}" type="parTrans" cxnId="{583A5EF4-2AB8-4607-B7F5-A5748D36D3EE}">
      <dgm:prSet/>
      <dgm:spPr/>
      <dgm:t>
        <a:bodyPr/>
        <a:lstStyle/>
        <a:p>
          <a:endParaRPr lang="pl-PL" sz="2000"/>
        </a:p>
      </dgm:t>
    </dgm:pt>
    <dgm:pt modelId="{1835BED7-A103-4659-A970-CC55D9EBE0F1}" type="sibTrans" cxnId="{583A5EF4-2AB8-4607-B7F5-A5748D36D3EE}">
      <dgm:prSet/>
      <dgm:spPr/>
      <dgm:t>
        <a:bodyPr/>
        <a:lstStyle/>
        <a:p>
          <a:endParaRPr lang="pl-PL" sz="2000"/>
        </a:p>
      </dgm:t>
    </dgm:pt>
    <dgm:pt modelId="{C2D735B0-81CD-463D-8A12-B058304A4976}" type="pres">
      <dgm:prSet presAssocID="{C57ED141-9118-4329-80B3-0AE95E76D744}" presName="Name0" presStyleCnt="0">
        <dgm:presLayoutVars>
          <dgm:chMax/>
          <dgm:chPref/>
          <dgm:dir/>
          <dgm:animLvl val="lvl"/>
        </dgm:presLayoutVars>
      </dgm:prSet>
      <dgm:spPr/>
    </dgm:pt>
    <dgm:pt modelId="{1422657E-4CD8-4F5B-9AA3-B4276597327F}" type="pres">
      <dgm:prSet presAssocID="{300484F1-6470-49F3-AA24-BC52E5027A1E}" presName="composite" presStyleCnt="0"/>
      <dgm:spPr/>
    </dgm:pt>
    <dgm:pt modelId="{41F33173-73F4-4ACA-9BED-EA389C2AA793}" type="pres">
      <dgm:prSet presAssocID="{300484F1-6470-49F3-AA24-BC52E5027A1E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A956B3B5-B5BA-4C00-81E5-D32113BCF24D}" type="pres">
      <dgm:prSet presAssocID="{300484F1-6470-49F3-AA24-BC52E5027A1E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E12C9C77-F86F-481B-89A0-36F3C786179D}" type="pres">
      <dgm:prSet presAssocID="{300484F1-6470-49F3-AA24-BC52E5027A1E}" presName="BalanceSpacing" presStyleCnt="0"/>
      <dgm:spPr/>
    </dgm:pt>
    <dgm:pt modelId="{8BB2464F-D2BA-48B6-B1CD-215053070074}" type="pres">
      <dgm:prSet presAssocID="{300484F1-6470-49F3-AA24-BC52E5027A1E}" presName="BalanceSpacing1" presStyleCnt="0"/>
      <dgm:spPr/>
    </dgm:pt>
    <dgm:pt modelId="{24BCC2EC-74E5-46C4-BA11-0F87CCABA0A8}" type="pres">
      <dgm:prSet presAssocID="{8F1569F2-E0AB-4CFF-B08A-E4717DE0806E}" presName="Accent1Text" presStyleLbl="node1" presStyleIdx="1" presStyleCnt="6"/>
      <dgm:spPr/>
    </dgm:pt>
    <dgm:pt modelId="{80980B59-792A-41E4-8AC6-FE5C1D769077}" type="pres">
      <dgm:prSet presAssocID="{8F1569F2-E0AB-4CFF-B08A-E4717DE0806E}" presName="spaceBetweenRectangles" presStyleCnt="0"/>
      <dgm:spPr/>
    </dgm:pt>
    <dgm:pt modelId="{A070CF96-621B-49A6-A0B7-C06C7199D4CE}" type="pres">
      <dgm:prSet presAssocID="{B85F95D3-4A71-4B04-9DD7-4E78206DBC13}" presName="composite" presStyleCnt="0"/>
      <dgm:spPr/>
    </dgm:pt>
    <dgm:pt modelId="{ECF1B2BF-3B0A-4206-B0EE-91E7CCBEBC72}" type="pres">
      <dgm:prSet presAssocID="{B85F95D3-4A71-4B04-9DD7-4E78206DBC13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51C437E0-2488-4257-8170-08F97FAC160F}" type="pres">
      <dgm:prSet presAssocID="{B85F95D3-4A71-4B04-9DD7-4E78206DBC13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70AD5517-6422-4266-8C18-0542FBF9E901}" type="pres">
      <dgm:prSet presAssocID="{B85F95D3-4A71-4B04-9DD7-4E78206DBC13}" presName="BalanceSpacing" presStyleCnt="0"/>
      <dgm:spPr/>
    </dgm:pt>
    <dgm:pt modelId="{73E608CD-B629-4088-8736-AFD50E6501A0}" type="pres">
      <dgm:prSet presAssocID="{B85F95D3-4A71-4B04-9DD7-4E78206DBC13}" presName="BalanceSpacing1" presStyleCnt="0"/>
      <dgm:spPr/>
    </dgm:pt>
    <dgm:pt modelId="{73E3510E-0BB5-47C1-974A-C31668F41557}" type="pres">
      <dgm:prSet presAssocID="{A03D75B3-78EB-49BA-A249-DF0AE0775655}" presName="Accent1Text" presStyleLbl="node1" presStyleIdx="3" presStyleCnt="6"/>
      <dgm:spPr/>
    </dgm:pt>
    <dgm:pt modelId="{4F2A4508-10A9-4E2C-BB75-36495A0B599A}" type="pres">
      <dgm:prSet presAssocID="{A03D75B3-78EB-49BA-A249-DF0AE0775655}" presName="spaceBetweenRectangles" presStyleCnt="0"/>
      <dgm:spPr/>
    </dgm:pt>
    <dgm:pt modelId="{226687C2-392B-4B5C-B1AD-A143EE4430E6}" type="pres">
      <dgm:prSet presAssocID="{7D55BB93-017A-4B3C-AF86-425B9D1ACC46}" presName="composite" presStyleCnt="0"/>
      <dgm:spPr/>
    </dgm:pt>
    <dgm:pt modelId="{C90CAA2D-7FBD-4288-A98E-F834AB4DEF91}" type="pres">
      <dgm:prSet presAssocID="{7D55BB93-017A-4B3C-AF86-425B9D1ACC46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52F153D-190A-4CE8-9F33-5C75C8073C19}" type="pres">
      <dgm:prSet presAssocID="{7D55BB93-017A-4B3C-AF86-425B9D1ACC46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26624676-5189-4A72-8265-1E45B2FC9589}" type="pres">
      <dgm:prSet presAssocID="{7D55BB93-017A-4B3C-AF86-425B9D1ACC46}" presName="BalanceSpacing" presStyleCnt="0"/>
      <dgm:spPr/>
    </dgm:pt>
    <dgm:pt modelId="{7D71F3E1-9101-4213-B660-FBE090B8EB89}" type="pres">
      <dgm:prSet presAssocID="{7D55BB93-017A-4B3C-AF86-425B9D1ACC46}" presName="BalanceSpacing1" presStyleCnt="0"/>
      <dgm:spPr/>
    </dgm:pt>
    <dgm:pt modelId="{F31840AA-F164-481D-A747-7A789A104AE2}" type="pres">
      <dgm:prSet presAssocID="{01E6AB9B-7145-4EA6-8686-8DD5DE54D962}" presName="Accent1Text" presStyleLbl="node1" presStyleIdx="5" presStyleCnt="6"/>
      <dgm:spPr/>
    </dgm:pt>
  </dgm:ptLst>
  <dgm:cxnLst>
    <dgm:cxn modelId="{921CFD10-C004-4FF8-BBD3-568CB76CC9D8}" type="presOf" srcId="{C57ED141-9118-4329-80B3-0AE95E76D744}" destId="{C2D735B0-81CD-463D-8A12-B058304A4976}" srcOrd="0" destOrd="0" presId="urn:microsoft.com/office/officeart/2008/layout/AlternatingHexagons"/>
    <dgm:cxn modelId="{C30A9525-AB61-4A41-BB39-92E4344DF89B}" srcId="{300484F1-6470-49F3-AA24-BC52E5027A1E}" destId="{0F4B0251-3B15-4C41-9750-878457933E8A}" srcOrd="0" destOrd="0" parTransId="{BBC68F42-8411-4EA5-80BF-8D8E6BF8E68D}" sibTransId="{CCFCFFA2-2486-4C99-B86F-E9A5A51D68DD}"/>
    <dgm:cxn modelId="{28E5CF34-0AC7-422A-B7DC-A2DA3CDF7797}" type="presOf" srcId="{B85F95D3-4A71-4B04-9DD7-4E78206DBC13}" destId="{ECF1B2BF-3B0A-4206-B0EE-91E7CCBEBC72}" srcOrd="0" destOrd="0" presId="urn:microsoft.com/office/officeart/2008/layout/AlternatingHexagons"/>
    <dgm:cxn modelId="{430E5037-387A-430C-AEAD-75C94E217E3E}" type="presOf" srcId="{7D55BB93-017A-4B3C-AF86-425B9D1ACC46}" destId="{C90CAA2D-7FBD-4288-A98E-F834AB4DEF91}" srcOrd="0" destOrd="0" presId="urn:microsoft.com/office/officeart/2008/layout/AlternatingHexagons"/>
    <dgm:cxn modelId="{3D682538-85D7-43F6-BCA1-5FB4A26BCE6B}" type="presOf" srcId="{0F4B0251-3B15-4C41-9750-878457933E8A}" destId="{A956B3B5-B5BA-4C00-81E5-D32113BCF24D}" srcOrd="0" destOrd="0" presId="urn:microsoft.com/office/officeart/2008/layout/AlternatingHexagons"/>
    <dgm:cxn modelId="{1568CB3A-E62F-4690-9C99-A9B2613ACEEE}" srcId="{C57ED141-9118-4329-80B3-0AE95E76D744}" destId="{B85F95D3-4A71-4B04-9DD7-4E78206DBC13}" srcOrd="1" destOrd="0" parTransId="{5CBD7331-0A14-4FA2-9CB6-AAA7078E58DE}" sibTransId="{A03D75B3-78EB-49BA-A249-DF0AE0775655}"/>
    <dgm:cxn modelId="{00FDFD3E-5DE9-43E8-A8AF-B8D77AEA9650}" type="presOf" srcId="{01E6AB9B-7145-4EA6-8686-8DD5DE54D962}" destId="{F31840AA-F164-481D-A747-7A789A104AE2}" srcOrd="0" destOrd="0" presId="urn:microsoft.com/office/officeart/2008/layout/AlternatingHexagons"/>
    <dgm:cxn modelId="{07DACF47-2B04-4FC7-8AAE-C07544AD5EF3}" srcId="{B85F95D3-4A71-4B04-9DD7-4E78206DBC13}" destId="{1223DF75-C964-4994-A84C-3F24982D0530}" srcOrd="0" destOrd="0" parTransId="{CBAA7180-44D7-4535-8C39-E3E7D98A06DA}" sibTransId="{E31707B8-A430-4B98-8CA4-366E1218F148}"/>
    <dgm:cxn modelId="{76F69777-3C5E-4F04-9164-111C02027726}" type="presOf" srcId="{300484F1-6470-49F3-AA24-BC52E5027A1E}" destId="{41F33173-73F4-4ACA-9BED-EA389C2AA793}" srcOrd="0" destOrd="0" presId="urn:microsoft.com/office/officeart/2008/layout/AlternatingHexagons"/>
    <dgm:cxn modelId="{BF5B2FA5-FEE0-42C3-8B3B-8EE560195B0F}" type="presOf" srcId="{463FCBE2-ADBE-417D-A1E2-B679D3DAEC92}" destId="{652F153D-190A-4CE8-9F33-5C75C8073C19}" srcOrd="0" destOrd="0" presId="urn:microsoft.com/office/officeart/2008/layout/AlternatingHexagons"/>
    <dgm:cxn modelId="{194BC4A9-22C2-4D2A-8F69-B0DCF1DCA860}" type="presOf" srcId="{A03D75B3-78EB-49BA-A249-DF0AE0775655}" destId="{73E3510E-0BB5-47C1-974A-C31668F41557}" srcOrd="0" destOrd="0" presId="urn:microsoft.com/office/officeart/2008/layout/AlternatingHexagons"/>
    <dgm:cxn modelId="{4176BAB5-10F0-4D95-A22A-E6E9A18B5758}" type="presOf" srcId="{1223DF75-C964-4994-A84C-3F24982D0530}" destId="{51C437E0-2488-4257-8170-08F97FAC160F}" srcOrd="0" destOrd="0" presId="urn:microsoft.com/office/officeart/2008/layout/AlternatingHexagons"/>
    <dgm:cxn modelId="{63DC2FBE-0B44-4388-BA89-0E0433220C78}" type="presOf" srcId="{8F1569F2-E0AB-4CFF-B08A-E4717DE0806E}" destId="{24BCC2EC-74E5-46C4-BA11-0F87CCABA0A8}" srcOrd="0" destOrd="0" presId="urn:microsoft.com/office/officeart/2008/layout/AlternatingHexagons"/>
    <dgm:cxn modelId="{2182D5DB-CD28-4F0C-9E80-5F8E0077AE6C}" srcId="{C57ED141-9118-4329-80B3-0AE95E76D744}" destId="{7D55BB93-017A-4B3C-AF86-425B9D1ACC46}" srcOrd="2" destOrd="0" parTransId="{B402B5E8-E38E-4A74-91AD-649366FDC1FB}" sibTransId="{01E6AB9B-7145-4EA6-8686-8DD5DE54D962}"/>
    <dgm:cxn modelId="{583A5EF4-2AB8-4607-B7F5-A5748D36D3EE}" srcId="{7D55BB93-017A-4B3C-AF86-425B9D1ACC46}" destId="{463FCBE2-ADBE-417D-A1E2-B679D3DAEC92}" srcOrd="0" destOrd="0" parTransId="{0F7A6099-8A67-41CC-9CF5-C0C0FF80488D}" sibTransId="{1835BED7-A103-4659-A970-CC55D9EBE0F1}"/>
    <dgm:cxn modelId="{09441DF9-2174-4239-90F0-0FCDD4243FFF}" srcId="{C57ED141-9118-4329-80B3-0AE95E76D744}" destId="{300484F1-6470-49F3-AA24-BC52E5027A1E}" srcOrd="0" destOrd="0" parTransId="{253A51EB-4357-418E-895C-46E5C0E54DAC}" sibTransId="{8F1569F2-E0AB-4CFF-B08A-E4717DE0806E}"/>
    <dgm:cxn modelId="{1636EDF5-E8BA-451D-8AD0-BAE1A2CB3F0C}" type="presParOf" srcId="{C2D735B0-81CD-463D-8A12-B058304A4976}" destId="{1422657E-4CD8-4F5B-9AA3-B4276597327F}" srcOrd="0" destOrd="0" presId="urn:microsoft.com/office/officeart/2008/layout/AlternatingHexagons"/>
    <dgm:cxn modelId="{9CBA3537-A1F1-49DF-8F1E-8679263A05BD}" type="presParOf" srcId="{1422657E-4CD8-4F5B-9AA3-B4276597327F}" destId="{41F33173-73F4-4ACA-9BED-EA389C2AA793}" srcOrd="0" destOrd="0" presId="urn:microsoft.com/office/officeart/2008/layout/AlternatingHexagons"/>
    <dgm:cxn modelId="{6F20C148-BAE5-4AA5-912F-934127105176}" type="presParOf" srcId="{1422657E-4CD8-4F5B-9AA3-B4276597327F}" destId="{A956B3B5-B5BA-4C00-81E5-D32113BCF24D}" srcOrd="1" destOrd="0" presId="urn:microsoft.com/office/officeart/2008/layout/AlternatingHexagons"/>
    <dgm:cxn modelId="{DD99DBE9-C025-4F69-A47C-B0611817F0F0}" type="presParOf" srcId="{1422657E-4CD8-4F5B-9AA3-B4276597327F}" destId="{E12C9C77-F86F-481B-89A0-36F3C786179D}" srcOrd="2" destOrd="0" presId="urn:microsoft.com/office/officeart/2008/layout/AlternatingHexagons"/>
    <dgm:cxn modelId="{DE5707B5-EDF5-42A2-B364-65B4BEDE477C}" type="presParOf" srcId="{1422657E-4CD8-4F5B-9AA3-B4276597327F}" destId="{8BB2464F-D2BA-48B6-B1CD-215053070074}" srcOrd="3" destOrd="0" presId="urn:microsoft.com/office/officeart/2008/layout/AlternatingHexagons"/>
    <dgm:cxn modelId="{CC3E92E6-7C16-4548-8C73-C599C1EBBFD7}" type="presParOf" srcId="{1422657E-4CD8-4F5B-9AA3-B4276597327F}" destId="{24BCC2EC-74E5-46C4-BA11-0F87CCABA0A8}" srcOrd="4" destOrd="0" presId="urn:microsoft.com/office/officeart/2008/layout/AlternatingHexagons"/>
    <dgm:cxn modelId="{04B75C99-867F-4058-BD4A-914B066999E7}" type="presParOf" srcId="{C2D735B0-81CD-463D-8A12-B058304A4976}" destId="{80980B59-792A-41E4-8AC6-FE5C1D769077}" srcOrd="1" destOrd="0" presId="urn:microsoft.com/office/officeart/2008/layout/AlternatingHexagons"/>
    <dgm:cxn modelId="{9CB16A6C-C3CB-46C7-9543-3CD82D9A5325}" type="presParOf" srcId="{C2D735B0-81CD-463D-8A12-B058304A4976}" destId="{A070CF96-621B-49A6-A0B7-C06C7199D4CE}" srcOrd="2" destOrd="0" presId="urn:microsoft.com/office/officeart/2008/layout/AlternatingHexagons"/>
    <dgm:cxn modelId="{886DAD47-A0D5-49DA-AC5D-6DB9CF5A4ED8}" type="presParOf" srcId="{A070CF96-621B-49A6-A0B7-C06C7199D4CE}" destId="{ECF1B2BF-3B0A-4206-B0EE-91E7CCBEBC72}" srcOrd="0" destOrd="0" presId="urn:microsoft.com/office/officeart/2008/layout/AlternatingHexagons"/>
    <dgm:cxn modelId="{19392DBB-1467-4583-8B5D-11026CEEA5C6}" type="presParOf" srcId="{A070CF96-621B-49A6-A0B7-C06C7199D4CE}" destId="{51C437E0-2488-4257-8170-08F97FAC160F}" srcOrd="1" destOrd="0" presId="urn:microsoft.com/office/officeart/2008/layout/AlternatingHexagons"/>
    <dgm:cxn modelId="{B0AE1CE0-4D31-4972-99F7-25DEC5C54023}" type="presParOf" srcId="{A070CF96-621B-49A6-A0B7-C06C7199D4CE}" destId="{70AD5517-6422-4266-8C18-0542FBF9E901}" srcOrd="2" destOrd="0" presId="urn:microsoft.com/office/officeart/2008/layout/AlternatingHexagons"/>
    <dgm:cxn modelId="{4695A536-098D-4103-B924-3781DAA51182}" type="presParOf" srcId="{A070CF96-621B-49A6-A0B7-C06C7199D4CE}" destId="{73E608CD-B629-4088-8736-AFD50E6501A0}" srcOrd="3" destOrd="0" presId="urn:microsoft.com/office/officeart/2008/layout/AlternatingHexagons"/>
    <dgm:cxn modelId="{642C4963-21E1-4AE3-B294-F9A903E11D3E}" type="presParOf" srcId="{A070CF96-621B-49A6-A0B7-C06C7199D4CE}" destId="{73E3510E-0BB5-47C1-974A-C31668F41557}" srcOrd="4" destOrd="0" presId="urn:microsoft.com/office/officeart/2008/layout/AlternatingHexagons"/>
    <dgm:cxn modelId="{863290B4-645B-497A-B76A-5B61A3CE6B03}" type="presParOf" srcId="{C2D735B0-81CD-463D-8A12-B058304A4976}" destId="{4F2A4508-10A9-4E2C-BB75-36495A0B599A}" srcOrd="3" destOrd="0" presId="urn:microsoft.com/office/officeart/2008/layout/AlternatingHexagons"/>
    <dgm:cxn modelId="{CA7F3372-E78C-4617-A070-6BB98FF4954F}" type="presParOf" srcId="{C2D735B0-81CD-463D-8A12-B058304A4976}" destId="{226687C2-392B-4B5C-B1AD-A143EE4430E6}" srcOrd="4" destOrd="0" presId="urn:microsoft.com/office/officeart/2008/layout/AlternatingHexagons"/>
    <dgm:cxn modelId="{18D78140-324B-49C3-885D-E074402752A0}" type="presParOf" srcId="{226687C2-392B-4B5C-B1AD-A143EE4430E6}" destId="{C90CAA2D-7FBD-4288-A98E-F834AB4DEF91}" srcOrd="0" destOrd="0" presId="urn:microsoft.com/office/officeart/2008/layout/AlternatingHexagons"/>
    <dgm:cxn modelId="{9CA95DB6-4F20-4EEB-A41E-F41E9FFCAC5C}" type="presParOf" srcId="{226687C2-392B-4B5C-B1AD-A143EE4430E6}" destId="{652F153D-190A-4CE8-9F33-5C75C8073C19}" srcOrd="1" destOrd="0" presId="urn:microsoft.com/office/officeart/2008/layout/AlternatingHexagons"/>
    <dgm:cxn modelId="{F6769BCF-40AC-464C-88C2-7C58268DB7B9}" type="presParOf" srcId="{226687C2-392B-4B5C-B1AD-A143EE4430E6}" destId="{26624676-5189-4A72-8265-1E45B2FC9589}" srcOrd="2" destOrd="0" presId="urn:microsoft.com/office/officeart/2008/layout/AlternatingHexagons"/>
    <dgm:cxn modelId="{46824AC7-4F09-40B3-A42C-0F925C32B000}" type="presParOf" srcId="{226687C2-392B-4B5C-B1AD-A143EE4430E6}" destId="{7D71F3E1-9101-4213-B660-FBE090B8EB89}" srcOrd="3" destOrd="0" presId="urn:microsoft.com/office/officeart/2008/layout/AlternatingHexagons"/>
    <dgm:cxn modelId="{FF9AE45A-0AA4-4DB8-939B-EAAC92D7ACD0}" type="presParOf" srcId="{226687C2-392B-4B5C-B1AD-A143EE4430E6}" destId="{F31840AA-F164-481D-A747-7A789A104AE2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28264D2-C5ED-4673-95A6-924EBDA3CEA8}" type="doc">
      <dgm:prSet loTypeId="urn:microsoft.com/office/officeart/2005/8/layout/cycle7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74BE66CE-2BD8-400E-A817-23B9863A80ED}">
      <dgm:prSet phldrT="[Tekst]"/>
      <dgm:spPr/>
      <dgm:t>
        <a:bodyPr/>
        <a:lstStyle/>
        <a:p>
          <a:r>
            <a:rPr lang="pl-PL" b="0"/>
            <a:t>Specjalistyczne Zespoły Wsparcia  </a:t>
          </a:r>
        </a:p>
      </dgm:t>
    </dgm:pt>
    <dgm:pt modelId="{12C7FB84-097F-4652-9A9C-41AB234AFF46}" type="parTrans" cxnId="{B6CA9923-A550-41B9-8AAB-FCB998104F25}">
      <dgm:prSet/>
      <dgm:spPr/>
      <dgm:t>
        <a:bodyPr/>
        <a:lstStyle/>
        <a:p>
          <a:endParaRPr lang="pl-PL" b="0"/>
        </a:p>
      </dgm:t>
    </dgm:pt>
    <dgm:pt modelId="{280EA4D7-66F0-4F9E-B0C3-E7B7F048BB52}" type="sibTrans" cxnId="{B6CA9923-A550-41B9-8AAB-FCB998104F25}">
      <dgm:prSet/>
      <dgm:spPr/>
      <dgm:t>
        <a:bodyPr/>
        <a:lstStyle/>
        <a:p>
          <a:endParaRPr lang="pl-PL" b="0"/>
        </a:p>
      </dgm:t>
    </dgm:pt>
    <dgm:pt modelId="{7EE013D3-74B8-44B0-8555-1A34754B05A4}">
      <dgm:prSet phldrT="[Tekst]"/>
      <dgm:spPr/>
      <dgm:t>
        <a:bodyPr/>
        <a:lstStyle/>
        <a:p>
          <a:r>
            <a:rPr lang="pl-PL" b="0"/>
            <a:t>Zespół wsparcia ucznia i jego środowiska</a:t>
          </a:r>
        </a:p>
      </dgm:t>
    </dgm:pt>
    <dgm:pt modelId="{DED0B311-F5FE-4A66-A8DF-DED15482B8DA}" type="parTrans" cxnId="{3DF67C7C-730C-4250-9474-CBC1300E5300}">
      <dgm:prSet/>
      <dgm:spPr/>
      <dgm:t>
        <a:bodyPr/>
        <a:lstStyle/>
        <a:p>
          <a:endParaRPr lang="pl-PL" b="0"/>
        </a:p>
      </dgm:t>
    </dgm:pt>
    <dgm:pt modelId="{90660C8D-8132-4EFD-8D75-E91A22B40C24}" type="sibTrans" cxnId="{3DF67C7C-730C-4250-9474-CBC1300E5300}">
      <dgm:prSet/>
      <dgm:spPr/>
      <dgm:t>
        <a:bodyPr/>
        <a:lstStyle/>
        <a:p>
          <a:endParaRPr lang="pl-PL" b="0"/>
        </a:p>
      </dgm:t>
    </dgm:pt>
    <dgm:pt modelId="{164CA96A-A930-4399-99DE-5191DE35D4C5}">
      <dgm:prSet phldrT="[Tekst]"/>
      <dgm:spPr/>
      <dgm:t>
        <a:bodyPr/>
        <a:lstStyle/>
        <a:p>
          <a:r>
            <a:rPr lang="pl-PL" b="0"/>
            <a:t>Zespół WWR</a:t>
          </a:r>
        </a:p>
      </dgm:t>
    </dgm:pt>
    <dgm:pt modelId="{3C1035AD-FDED-4FC2-BC3F-14DF6B508377}" type="parTrans" cxnId="{C866464F-55F2-4E48-88B1-C4FAA2A61573}">
      <dgm:prSet/>
      <dgm:spPr/>
      <dgm:t>
        <a:bodyPr/>
        <a:lstStyle/>
        <a:p>
          <a:endParaRPr lang="pl-PL" b="0"/>
        </a:p>
      </dgm:t>
    </dgm:pt>
    <dgm:pt modelId="{66E32892-93D8-48A5-BFCB-797106877F2A}" type="sibTrans" cxnId="{C866464F-55F2-4E48-88B1-C4FAA2A61573}">
      <dgm:prSet/>
      <dgm:spPr/>
      <dgm:t>
        <a:bodyPr/>
        <a:lstStyle/>
        <a:p>
          <a:endParaRPr lang="pl-PL" b="0"/>
        </a:p>
      </dgm:t>
    </dgm:pt>
    <dgm:pt modelId="{6A46EC3A-D9B9-4C64-8CCB-0DC80EA027BB}" type="pres">
      <dgm:prSet presAssocID="{F28264D2-C5ED-4673-95A6-924EBDA3CEA8}" presName="Name0" presStyleCnt="0">
        <dgm:presLayoutVars>
          <dgm:dir/>
          <dgm:resizeHandles val="exact"/>
        </dgm:presLayoutVars>
      </dgm:prSet>
      <dgm:spPr/>
    </dgm:pt>
    <dgm:pt modelId="{258117C7-7398-47EC-94D9-CFB2B05FAD32}" type="pres">
      <dgm:prSet presAssocID="{74BE66CE-2BD8-400E-A817-23B9863A80ED}" presName="node" presStyleLbl="node1" presStyleIdx="0" presStyleCnt="3">
        <dgm:presLayoutVars>
          <dgm:bulletEnabled val="1"/>
        </dgm:presLayoutVars>
      </dgm:prSet>
      <dgm:spPr/>
    </dgm:pt>
    <dgm:pt modelId="{EEA5B621-736E-43A2-8550-46A037778BB9}" type="pres">
      <dgm:prSet presAssocID="{280EA4D7-66F0-4F9E-B0C3-E7B7F048BB52}" presName="sibTrans" presStyleLbl="sibTrans2D1" presStyleIdx="0" presStyleCnt="3"/>
      <dgm:spPr/>
    </dgm:pt>
    <dgm:pt modelId="{799F07CF-E03B-4A7D-BBBE-56F9575BB614}" type="pres">
      <dgm:prSet presAssocID="{280EA4D7-66F0-4F9E-B0C3-E7B7F048BB52}" presName="connectorText" presStyleLbl="sibTrans2D1" presStyleIdx="0" presStyleCnt="3"/>
      <dgm:spPr/>
    </dgm:pt>
    <dgm:pt modelId="{3FDF7714-C5AD-46CC-8D77-E1254FF144B8}" type="pres">
      <dgm:prSet presAssocID="{7EE013D3-74B8-44B0-8555-1A34754B05A4}" presName="node" presStyleLbl="node1" presStyleIdx="1" presStyleCnt="3">
        <dgm:presLayoutVars>
          <dgm:bulletEnabled val="1"/>
        </dgm:presLayoutVars>
      </dgm:prSet>
      <dgm:spPr/>
    </dgm:pt>
    <dgm:pt modelId="{60A912F2-5C85-4888-BA50-89E5059FC109}" type="pres">
      <dgm:prSet presAssocID="{90660C8D-8132-4EFD-8D75-E91A22B40C24}" presName="sibTrans" presStyleLbl="sibTrans2D1" presStyleIdx="1" presStyleCnt="3"/>
      <dgm:spPr/>
    </dgm:pt>
    <dgm:pt modelId="{2766CBCC-4F8A-4F8B-BFB8-E52CC86EE293}" type="pres">
      <dgm:prSet presAssocID="{90660C8D-8132-4EFD-8D75-E91A22B40C24}" presName="connectorText" presStyleLbl="sibTrans2D1" presStyleIdx="1" presStyleCnt="3"/>
      <dgm:spPr/>
    </dgm:pt>
    <dgm:pt modelId="{420140D5-D2BB-410F-BCE3-E5F16BC515A4}" type="pres">
      <dgm:prSet presAssocID="{164CA96A-A930-4399-99DE-5191DE35D4C5}" presName="node" presStyleLbl="node1" presStyleIdx="2" presStyleCnt="3">
        <dgm:presLayoutVars>
          <dgm:bulletEnabled val="1"/>
        </dgm:presLayoutVars>
      </dgm:prSet>
      <dgm:spPr/>
    </dgm:pt>
    <dgm:pt modelId="{DC1E60BF-9940-4414-B59A-9C74112E9E08}" type="pres">
      <dgm:prSet presAssocID="{66E32892-93D8-48A5-BFCB-797106877F2A}" presName="sibTrans" presStyleLbl="sibTrans2D1" presStyleIdx="2" presStyleCnt="3"/>
      <dgm:spPr/>
    </dgm:pt>
    <dgm:pt modelId="{49DD3090-35CA-4BD1-B03A-9F0C0EFDC247}" type="pres">
      <dgm:prSet presAssocID="{66E32892-93D8-48A5-BFCB-797106877F2A}" presName="connectorText" presStyleLbl="sibTrans2D1" presStyleIdx="2" presStyleCnt="3"/>
      <dgm:spPr/>
    </dgm:pt>
  </dgm:ptLst>
  <dgm:cxnLst>
    <dgm:cxn modelId="{A381240F-0910-4CF0-BC06-AD3ED50FB84C}" type="presOf" srcId="{90660C8D-8132-4EFD-8D75-E91A22B40C24}" destId="{60A912F2-5C85-4888-BA50-89E5059FC109}" srcOrd="0" destOrd="0" presId="urn:microsoft.com/office/officeart/2005/8/layout/cycle7"/>
    <dgm:cxn modelId="{BE9FDE21-E4EC-4F5A-B2AA-C4E5DEE5111B}" type="presOf" srcId="{F28264D2-C5ED-4673-95A6-924EBDA3CEA8}" destId="{6A46EC3A-D9B9-4C64-8CCB-0DC80EA027BB}" srcOrd="0" destOrd="0" presId="urn:microsoft.com/office/officeart/2005/8/layout/cycle7"/>
    <dgm:cxn modelId="{69EE7622-8A12-4E62-9700-8B02D711F5B1}" type="presOf" srcId="{164CA96A-A930-4399-99DE-5191DE35D4C5}" destId="{420140D5-D2BB-410F-BCE3-E5F16BC515A4}" srcOrd="0" destOrd="0" presId="urn:microsoft.com/office/officeart/2005/8/layout/cycle7"/>
    <dgm:cxn modelId="{B6CA9923-A550-41B9-8AAB-FCB998104F25}" srcId="{F28264D2-C5ED-4673-95A6-924EBDA3CEA8}" destId="{74BE66CE-2BD8-400E-A817-23B9863A80ED}" srcOrd="0" destOrd="0" parTransId="{12C7FB84-097F-4652-9A9C-41AB234AFF46}" sibTransId="{280EA4D7-66F0-4F9E-B0C3-E7B7F048BB52}"/>
    <dgm:cxn modelId="{C91A6460-3800-4341-A50C-F5119EBEC2A1}" type="presOf" srcId="{74BE66CE-2BD8-400E-A817-23B9863A80ED}" destId="{258117C7-7398-47EC-94D9-CFB2B05FAD32}" srcOrd="0" destOrd="0" presId="urn:microsoft.com/office/officeart/2005/8/layout/cycle7"/>
    <dgm:cxn modelId="{C866464F-55F2-4E48-88B1-C4FAA2A61573}" srcId="{F28264D2-C5ED-4673-95A6-924EBDA3CEA8}" destId="{164CA96A-A930-4399-99DE-5191DE35D4C5}" srcOrd="2" destOrd="0" parTransId="{3C1035AD-FDED-4FC2-BC3F-14DF6B508377}" sibTransId="{66E32892-93D8-48A5-BFCB-797106877F2A}"/>
    <dgm:cxn modelId="{60F01F71-6367-4B67-8565-4287338656C6}" type="presOf" srcId="{7EE013D3-74B8-44B0-8555-1A34754B05A4}" destId="{3FDF7714-C5AD-46CC-8D77-E1254FF144B8}" srcOrd="0" destOrd="0" presId="urn:microsoft.com/office/officeart/2005/8/layout/cycle7"/>
    <dgm:cxn modelId="{3DF67C7C-730C-4250-9474-CBC1300E5300}" srcId="{F28264D2-C5ED-4673-95A6-924EBDA3CEA8}" destId="{7EE013D3-74B8-44B0-8555-1A34754B05A4}" srcOrd="1" destOrd="0" parTransId="{DED0B311-F5FE-4A66-A8DF-DED15482B8DA}" sibTransId="{90660C8D-8132-4EFD-8D75-E91A22B40C24}"/>
    <dgm:cxn modelId="{D270428D-E64D-4AC2-9499-51E6BB06DBA0}" type="presOf" srcId="{90660C8D-8132-4EFD-8D75-E91A22B40C24}" destId="{2766CBCC-4F8A-4F8B-BFB8-E52CC86EE293}" srcOrd="1" destOrd="0" presId="urn:microsoft.com/office/officeart/2005/8/layout/cycle7"/>
    <dgm:cxn modelId="{58387AAF-7D23-47A0-BDA3-E0A7B8872530}" type="presOf" srcId="{66E32892-93D8-48A5-BFCB-797106877F2A}" destId="{DC1E60BF-9940-4414-B59A-9C74112E9E08}" srcOrd="0" destOrd="0" presId="urn:microsoft.com/office/officeart/2005/8/layout/cycle7"/>
    <dgm:cxn modelId="{5A8D3AE8-B2EC-4FC0-8B97-EA662E7B57E4}" type="presOf" srcId="{280EA4D7-66F0-4F9E-B0C3-E7B7F048BB52}" destId="{799F07CF-E03B-4A7D-BBBE-56F9575BB614}" srcOrd="1" destOrd="0" presId="urn:microsoft.com/office/officeart/2005/8/layout/cycle7"/>
    <dgm:cxn modelId="{123C04F0-2939-4DE4-9FB8-0029640E3493}" type="presOf" srcId="{66E32892-93D8-48A5-BFCB-797106877F2A}" destId="{49DD3090-35CA-4BD1-B03A-9F0C0EFDC247}" srcOrd="1" destOrd="0" presId="urn:microsoft.com/office/officeart/2005/8/layout/cycle7"/>
    <dgm:cxn modelId="{870BCBF0-EE1B-4C7F-BE71-DF963C9C88F0}" type="presOf" srcId="{280EA4D7-66F0-4F9E-B0C3-E7B7F048BB52}" destId="{EEA5B621-736E-43A2-8550-46A037778BB9}" srcOrd="0" destOrd="0" presId="urn:microsoft.com/office/officeart/2005/8/layout/cycle7"/>
    <dgm:cxn modelId="{D64AD95A-BB29-48E3-8F31-9A5BAFD032F9}" type="presParOf" srcId="{6A46EC3A-D9B9-4C64-8CCB-0DC80EA027BB}" destId="{258117C7-7398-47EC-94D9-CFB2B05FAD32}" srcOrd="0" destOrd="0" presId="urn:microsoft.com/office/officeart/2005/8/layout/cycle7"/>
    <dgm:cxn modelId="{59502309-4076-4C5F-8E79-B392B3E6D39D}" type="presParOf" srcId="{6A46EC3A-D9B9-4C64-8CCB-0DC80EA027BB}" destId="{EEA5B621-736E-43A2-8550-46A037778BB9}" srcOrd="1" destOrd="0" presId="urn:microsoft.com/office/officeart/2005/8/layout/cycle7"/>
    <dgm:cxn modelId="{C49B9131-254F-472C-A393-5CC9347B593A}" type="presParOf" srcId="{EEA5B621-736E-43A2-8550-46A037778BB9}" destId="{799F07CF-E03B-4A7D-BBBE-56F9575BB614}" srcOrd="0" destOrd="0" presId="urn:microsoft.com/office/officeart/2005/8/layout/cycle7"/>
    <dgm:cxn modelId="{007F87FB-1DF1-42B7-A39F-A467B148EFB1}" type="presParOf" srcId="{6A46EC3A-D9B9-4C64-8CCB-0DC80EA027BB}" destId="{3FDF7714-C5AD-46CC-8D77-E1254FF144B8}" srcOrd="2" destOrd="0" presId="urn:microsoft.com/office/officeart/2005/8/layout/cycle7"/>
    <dgm:cxn modelId="{F1C3A4DE-DCF8-4E1F-94BD-F8032428251D}" type="presParOf" srcId="{6A46EC3A-D9B9-4C64-8CCB-0DC80EA027BB}" destId="{60A912F2-5C85-4888-BA50-89E5059FC109}" srcOrd="3" destOrd="0" presId="urn:microsoft.com/office/officeart/2005/8/layout/cycle7"/>
    <dgm:cxn modelId="{28C52291-D032-40F4-9F05-EFF4BD567463}" type="presParOf" srcId="{60A912F2-5C85-4888-BA50-89E5059FC109}" destId="{2766CBCC-4F8A-4F8B-BFB8-E52CC86EE293}" srcOrd="0" destOrd="0" presId="urn:microsoft.com/office/officeart/2005/8/layout/cycle7"/>
    <dgm:cxn modelId="{AE9066CC-BAF8-4010-B9B6-161F64AFBA2A}" type="presParOf" srcId="{6A46EC3A-D9B9-4C64-8CCB-0DC80EA027BB}" destId="{420140D5-D2BB-410F-BCE3-E5F16BC515A4}" srcOrd="4" destOrd="0" presId="urn:microsoft.com/office/officeart/2005/8/layout/cycle7"/>
    <dgm:cxn modelId="{B6EDD0C3-0680-43E0-BC13-3B0867020C37}" type="presParOf" srcId="{6A46EC3A-D9B9-4C64-8CCB-0DC80EA027BB}" destId="{DC1E60BF-9940-4414-B59A-9C74112E9E08}" srcOrd="5" destOrd="0" presId="urn:microsoft.com/office/officeart/2005/8/layout/cycle7"/>
    <dgm:cxn modelId="{2D52E5FE-B79D-4048-ADBD-19313709EE82}" type="presParOf" srcId="{DC1E60BF-9940-4414-B59A-9C74112E9E08}" destId="{49DD3090-35CA-4BD1-B03A-9F0C0EFDC247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914E01-061C-4770-BD21-CD91A4170137}">
      <dsp:nvSpPr>
        <dsp:cNvPr id="0" name=""/>
        <dsp:cNvSpPr/>
      </dsp:nvSpPr>
      <dsp:spPr>
        <a:xfrm>
          <a:off x="7380242" y="2743439"/>
          <a:ext cx="1073655" cy="5109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8205"/>
              </a:lnTo>
              <a:lnTo>
                <a:pt x="1073655" y="348205"/>
              </a:lnTo>
              <a:lnTo>
                <a:pt x="1073655" y="5109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015C11-9A1C-4829-9919-283DCA1E322D}">
      <dsp:nvSpPr>
        <dsp:cNvPr id="0" name=""/>
        <dsp:cNvSpPr/>
      </dsp:nvSpPr>
      <dsp:spPr>
        <a:xfrm>
          <a:off x="6306586" y="2743439"/>
          <a:ext cx="1073655" cy="510962"/>
        </a:xfrm>
        <a:custGeom>
          <a:avLst/>
          <a:gdLst/>
          <a:ahLst/>
          <a:cxnLst/>
          <a:rect l="0" t="0" r="0" b="0"/>
          <a:pathLst>
            <a:path>
              <a:moveTo>
                <a:pt x="1073655" y="0"/>
              </a:moveTo>
              <a:lnTo>
                <a:pt x="1073655" y="348205"/>
              </a:lnTo>
              <a:lnTo>
                <a:pt x="0" y="348205"/>
              </a:lnTo>
              <a:lnTo>
                <a:pt x="0" y="5109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346122-07F4-4CF7-86B8-C54CD1A888F0}">
      <dsp:nvSpPr>
        <dsp:cNvPr id="0" name=""/>
        <dsp:cNvSpPr/>
      </dsp:nvSpPr>
      <dsp:spPr>
        <a:xfrm>
          <a:off x="5232931" y="1116851"/>
          <a:ext cx="2147310" cy="5109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8205"/>
              </a:lnTo>
              <a:lnTo>
                <a:pt x="2147310" y="348205"/>
              </a:lnTo>
              <a:lnTo>
                <a:pt x="2147310" y="5109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BA8F1A-A29E-402D-9F86-1792596CD7B8}">
      <dsp:nvSpPr>
        <dsp:cNvPr id="0" name=""/>
        <dsp:cNvSpPr/>
      </dsp:nvSpPr>
      <dsp:spPr>
        <a:xfrm>
          <a:off x="3085620" y="2743439"/>
          <a:ext cx="1073655" cy="5109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8205"/>
              </a:lnTo>
              <a:lnTo>
                <a:pt x="1073655" y="348205"/>
              </a:lnTo>
              <a:lnTo>
                <a:pt x="1073655" y="5109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16B460-E1F7-4B5D-84D1-E5180DBC3D76}">
      <dsp:nvSpPr>
        <dsp:cNvPr id="0" name=""/>
        <dsp:cNvSpPr/>
      </dsp:nvSpPr>
      <dsp:spPr>
        <a:xfrm>
          <a:off x="2011965" y="2743439"/>
          <a:ext cx="1073655" cy="510962"/>
        </a:xfrm>
        <a:custGeom>
          <a:avLst/>
          <a:gdLst/>
          <a:ahLst/>
          <a:cxnLst/>
          <a:rect l="0" t="0" r="0" b="0"/>
          <a:pathLst>
            <a:path>
              <a:moveTo>
                <a:pt x="1073655" y="0"/>
              </a:moveTo>
              <a:lnTo>
                <a:pt x="1073655" y="348205"/>
              </a:lnTo>
              <a:lnTo>
                <a:pt x="0" y="348205"/>
              </a:lnTo>
              <a:lnTo>
                <a:pt x="0" y="5109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059FBE-0A32-4C3F-93E8-DBBFB71BEEF9}">
      <dsp:nvSpPr>
        <dsp:cNvPr id="0" name=""/>
        <dsp:cNvSpPr/>
      </dsp:nvSpPr>
      <dsp:spPr>
        <a:xfrm>
          <a:off x="3085620" y="1116851"/>
          <a:ext cx="2147310" cy="510962"/>
        </a:xfrm>
        <a:custGeom>
          <a:avLst/>
          <a:gdLst/>
          <a:ahLst/>
          <a:cxnLst/>
          <a:rect l="0" t="0" r="0" b="0"/>
          <a:pathLst>
            <a:path>
              <a:moveTo>
                <a:pt x="2147310" y="0"/>
              </a:moveTo>
              <a:lnTo>
                <a:pt x="2147310" y="348205"/>
              </a:lnTo>
              <a:lnTo>
                <a:pt x="0" y="348205"/>
              </a:lnTo>
              <a:lnTo>
                <a:pt x="0" y="5109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0C73A6-AFA0-4E06-86F7-A48D8E82B6C8}">
      <dsp:nvSpPr>
        <dsp:cNvPr id="0" name=""/>
        <dsp:cNvSpPr/>
      </dsp:nvSpPr>
      <dsp:spPr>
        <a:xfrm>
          <a:off x="4354486" y="1225"/>
          <a:ext cx="1756890" cy="11156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2C0BFD-D2A9-4CF1-83D8-071A547320D9}">
      <dsp:nvSpPr>
        <dsp:cNvPr id="0" name=""/>
        <dsp:cNvSpPr/>
      </dsp:nvSpPr>
      <dsp:spPr>
        <a:xfrm>
          <a:off x="4549696" y="186675"/>
          <a:ext cx="1756890" cy="111562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pl-PL" sz="1300" kern="1200"/>
          </a:br>
          <a:r>
            <a:rPr lang="pl-PL" sz="1300" b="1" kern="1200"/>
            <a:t>POWIATOWE ZESPOŁY/ CENTRUM  KOORDYNACJI ZASOBÓW</a:t>
          </a:r>
        </a:p>
      </dsp:txBody>
      <dsp:txXfrm>
        <a:off x="4582372" y="219351"/>
        <a:ext cx="1691538" cy="1050273"/>
      </dsp:txXfrm>
    </dsp:sp>
    <dsp:sp modelId="{0B852683-71BD-4A19-BBE1-97DAB21B036E}">
      <dsp:nvSpPr>
        <dsp:cNvPr id="0" name=""/>
        <dsp:cNvSpPr/>
      </dsp:nvSpPr>
      <dsp:spPr>
        <a:xfrm>
          <a:off x="2207175" y="1627813"/>
          <a:ext cx="1756890" cy="11156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2A5AEB-1C6C-4115-8159-7A22659121FC}">
      <dsp:nvSpPr>
        <dsp:cNvPr id="0" name=""/>
        <dsp:cNvSpPr/>
      </dsp:nvSpPr>
      <dsp:spPr>
        <a:xfrm>
          <a:off x="2402385" y="1813262"/>
          <a:ext cx="1756890" cy="111562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Instytucja Koordynująca wsparcie </a:t>
          </a:r>
        </a:p>
      </dsp:txBody>
      <dsp:txXfrm>
        <a:off x="2435061" y="1845938"/>
        <a:ext cx="1691538" cy="1050273"/>
      </dsp:txXfrm>
    </dsp:sp>
    <dsp:sp modelId="{A843BE68-F72E-4653-B86D-FA39FBB39C3E}">
      <dsp:nvSpPr>
        <dsp:cNvPr id="0" name=""/>
        <dsp:cNvSpPr/>
      </dsp:nvSpPr>
      <dsp:spPr>
        <a:xfrm>
          <a:off x="1133519" y="3254401"/>
          <a:ext cx="1756890" cy="11156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7AC87A-4AB2-4CD4-8213-8AB191EB3195}">
      <dsp:nvSpPr>
        <dsp:cNvPr id="0" name=""/>
        <dsp:cNvSpPr/>
      </dsp:nvSpPr>
      <dsp:spPr>
        <a:xfrm>
          <a:off x="1328729" y="3439850"/>
          <a:ext cx="1756890" cy="111562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1" kern="1200"/>
            <a:t>Specjalistyczny Zespół Wsparcia</a:t>
          </a:r>
          <a:endParaRPr lang="pl-PL" sz="1300" kern="1200"/>
        </a:p>
      </dsp:txBody>
      <dsp:txXfrm>
        <a:off x="1361405" y="3472526"/>
        <a:ext cx="1691538" cy="1050273"/>
      </dsp:txXfrm>
    </dsp:sp>
    <dsp:sp modelId="{6C86D91A-4EFF-43CA-9183-E8FB4D446775}">
      <dsp:nvSpPr>
        <dsp:cNvPr id="0" name=""/>
        <dsp:cNvSpPr/>
      </dsp:nvSpPr>
      <dsp:spPr>
        <a:xfrm>
          <a:off x="3280830" y="3254401"/>
          <a:ext cx="1756890" cy="11156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ECCC9E-D991-44A0-A77A-DB55AC2B9319}">
      <dsp:nvSpPr>
        <dsp:cNvPr id="0" name=""/>
        <dsp:cNvSpPr/>
      </dsp:nvSpPr>
      <dsp:spPr>
        <a:xfrm>
          <a:off x="3476040" y="3439850"/>
          <a:ext cx="1756890" cy="111562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1" kern="1200"/>
            <a:t>Specjalistyczny Zespół Wsparcia</a:t>
          </a:r>
          <a:endParaRPr lang="pl-PL" sz="1300" kern="1200"/>
        </a:p>
      </dsp:txBody>
      <dsp:txXfrm>
        <a:off x="3508716" y="3472526"/>
        <a:ext cx="1691538" cy="1050273"/>
      </dsp:txXfrm>
    </dsp:sp>
    <dsp:sp modelId="{F2B32DAE-44CB-49FE-871D-CC054EC381E9}">
      <dsp:nvSpPr>
        <dsp:cNvPr id="0" name=""/>
        <dsp:cNvSpPr/>
      </dsp:nvSpPr>
      <dsp:spPr>
        <a:xfrm>
          <a:off x="6501796" y="1627813"/>
          <a:ext cx="1756890" cy="11156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C502D2-E33C-476F-B950-1F7A17BCB42E}">
      <dsp:nvSpPr>
        <dsp:cNvPr id="0" name=""/>
        <dsp:cNvSpPr/>
      </dsp:nvSpPr>
      <dsp:spPr>
        <a:xfrm>
          <a:off x="6697007" y="1813262"/>
          <a:ext cx="1756890" cy="111562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Instytucja Koordynująca wsparcie </a:t>
          </a:r>
        </a:p>
      </dsp:txBody>
      <dsp:txXfrm>
        <a:off x="6729683" y="1845938"/>
        <a:ext cx="1691538" cy="1050273"/>
      </dsp:txXfrm>
    </dsp:sp>
    <dsp:sp modelId="{7F861BBB-AAF0-4D47-8902-67591A8C7148}">
      <dsp:nvSpPr>
        <dsp:cNvPr id="0" name=""/>
        <dsp:cNvSpPr/>
      </dsp:nvSpPr>
      <dsp:spPr>
        <a:xfrm>
          <a:off x="5428141" y="3254401"/>
          <a:ext cx="1756890" cy="11156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11B91F-C47D-40C2-A840-2C442591978F}">
      <dsp:nvSpPr>
        <dsp:cNvPr id="0" name=""/>
        <dsp:cNvSpPr/>
      </dsp:nvSpPr>
      <dsp:spPr>
        <a:xfrm>
          <a:off x="5623351" y="3439850"/>
          <a:ext cx="1756890" cy="111562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1" kern="1200"/>
            <a:t>Specjalistyczny Zespół Wsparcia</a:t>
          </a:r>
          <a:endParaRPr lang="pl-PL" sz="1300" kern="1200"/>
        </a:p>
      </dsp:txBody>
      <dsp:txXfrm>
        <a:off x="5656027" y="3472526"/>
        <a:ext cx="1691538" cy="1050273"/>
      </dsp:txXfrm>
    </dsp:sp>
    <dsp:sp modelId="{3CA9E4FF-706E-47A5-92E5-426EA7C786D2}">
      <dsp:nvSpPr>
        <dsp:cNvPr id="0" name=""/>
        <dsp:cNvSpPr/>
      </dsp:nvSpPr>
      <dsp:spPr>
        <a:xfrm>
          <a:off x="7575452" y="3254401"/>
          <a:ext cx="1756890" cy="11156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AD12FD-0DFA-4642-98DC-026C08DC45AA}">
      <dsp:nvSpPr>
        <dsp:cNvPr id="0" name=""/>
        <dsp:cNvSpPr/>
      </dsp:nvSpPr>
      <dsp:spPr>
        <a:xfrm>
          <a:off x="7770662" y="3439850"/>
          <a:ext cx="1756890" cy="111562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1" kern="1200"/>
            <a:t>Specjalistyczny Zespół Wsparcia</a:t>
          </a:r>
          <a:endParaRPr lang="pl-PL" sz="1300" kern="1200"/>
        </a:p>
      </dsp:txBody>
      <dsp:txXfrm>
        <a:off x="7803338" y="3472526"/>
        <a:ext cx="1691538" cy="10502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69D7D9-43CD-45BF-A961-50B0F156F484}">
      <dsp:nvSpPr>
        <dsp:cNvPr id="0" name=""/>
        <dsp:cNvSpPr/>
      </dsp:nvSpPr>
      <dsp:spPr>
        <a:xfrm>
          <a:off x="3598450" y="277977"/>
          <a:ext cx="2111654" cy="2111654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>
              <a:latin typeface="Calibri" panose="020F0502020204030204"/>
              <a:ea typeface="+mn-ea"/>
              <a:cs typeface="+mn-cs"/>
            </a:rPr>
            <a:t>diagnozowanie i planowanie</a:t>
          </a:r>
        </a:p>
      </dsp:txBody>
      <dsp:txXfrm>
        <a:off x="4216939" y="896466"/>
        <a:ext cx="1493165" cy="1493165"/>
      </dsp:txXfrm>
    </dsp:sp>
    <dsp:sp modelId="{17A062D9-37AA-4820-9F4F-042AE3C48F6B}">
      <dsp:nvSpPr>
        <dsp:cNvPr id="0" name=""/>
        <dsp:cNvSpPr/>
      </dsp:nvSpPr>
      <dsp:spPr>
        <a:xfrm rot="5400000">
          <a:off x="5807640" y="277977"/>
          <a:ext cx="2111654" cy="2111654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>
              <a:latin typeface="Calibri" panose="020F0502020204030204"/>
              <a:ea typeface="+mn-ea"/>
              <a:cs typeface="+mn-cs"/>
            </a:rPr>
            <a:t>inicjowaie i projektowanie</a:t>
          </a:r>
        </a:p>
      </dsp:txBody>
      <dsp:txXfrm rot="-5400000">
        <a:off x="5807640" y="896466"/>
        <a:ext cx="1493165" cy="1493165"/>
      </dsp:txXfrm>
    </dsp:sp>
    <dsp:sp modelId="{660743BC-6B50-407A-8A83-5ABF16F4370E}">
      <dsp:nvSpPr>
        <dsp:cNvPr id="0" name=""/>
        <dsp:cNvSpPr/>
      </dsp:nvSpPr>
      <dsp:spPr>
        <a:xfrm rot="10800000">
          <a:off x="5807640" y="2487168"/>
          <a:ext cx="2111654" cy="2111654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>
              <a:latin typeface="Calibri" panose="020F0502020204030204"/>
              <a:ea typeface="+mn-ea"/>
              <a:cs typeface="+mn-cs"/>
            </a:rPr>
            <a:t>koordynowanie działań</a:t>
          </a:r>
        </a:p>
      </dsp:txBody>
      <dsp:txXfrm rot="10800000">
        <a:off x="5807640" y="2487168"/>
        <a:ext cx="1493165" cy="1493165"/>
      </dsp:txXfrm>
    </dsp:sp>
    <dsp:sp modelId="{C0A543F1-4B76-4F02-A960-95E7563B2ADA}">
      <dsp:nvSpPr>
        <dsp:cNvPr id="0" name=""/>
        <dsp:cNvSpPr/>
      </dsp:nvSpPr>
      <dsp:spPr>
        <a:xfrm rot="16200000">
          <a:off x="3598450" y="2487168"/>
          <a:ext cx="2111654" cy="2111654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>
              <a:latin typeface="Calibri" panose="020F0502020204030204"/>
              <a:ea typeface="+mn-ea"/>
              <a:cs typeface="+mn-cs"/>
            </a:rPr>
            <a:t>monitorowanie i ewaluacja</a:t>
          </a:r>
          <a:endParaRPr lang="pl-PL" sz="1600" kern="1200"/>
        </a:p>
      </dsp:txBody>
      <dsp:txXfrm rot="5400000">
        <a:off x="4216939" y="2487168"/>
        <a:ext cx="1493165" cy="1493165"/>
      </dsp:txXfrm>
    </dsp:sp>
    <dsp:sp modelId="{B9DAD9DD-6121-48E8-BD97-A459CC58CA08}">
      <dsp:nvSpPr>
        <dsp:cNvPr id="0" name=""/>
        <dsp:cNvSpPr/>
      </dsp:nvSpPr>
      <dsp:spPr>
        <a:xfrm>
          <a:off x="5394331" y="1999488"/>
          <a:ext cx="729081" cy="633984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48A590-C083-497E-807D-27EEE1AB2479}">
      <dsp:nvSpPr>
        <dsp:cNvPr id="0" name=""/>
        <dsp:cNvSpPr/>
      </dsp:nvSpPr>
      <dsp:spPr>
        <a:xfrm rot="10800000">
          <a:off x="5394331" y="2243328"/>
          <a:ext cx="729081" cy="633984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F33173-73F4-4ACA-9BED-EA389C2AA793}">
      <dsp:nvSpPr>
        <dsp:cNvPr id="0" name=""/>
        <dsp:cNvSpPr/>
      </dsp:nvSpPr>
      <dsp:spPr>
        <a:xfrm rot="5400000">
          <a:off x="5284957" y="121369"/>
          <a:ext cx="1808306" cy="157322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wsparcie dla rodzin </a:t>
          </a:r>
        </a:p>
      </dsp:txBody>
      <dsp:txXfrm rot="-5400000">
        <a:off x="5647658" y="285623"/>
        <a:ext cx="1082904" cy="1244718"/>
      </dsp:txXfrm>
    </dsp:sp>
    <dsp:sp modelId="{A956B3B5-B5BA-4C00-81E5-D32113BCF24D}">
      <dsp:nvSpPr>
        <dsp:cNvPr id="0" name=""/>
        <dsp:cNvSpPr/>
      </dsp:nvSpPr>
      <dsp:spPr>
        <a:xfrm>
          <a:off x="7023463" y="365491"/>
          <a:ext cx="2018070" cy="1084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koordynowanie wczesnego wspomagania rozwoju dzieci i wsparcia rodziny w wieku od urodzenia do rozpoczęcia nauki w szkole na terenie powiatu</a:t>
          </a:r>
        </a:p>
      </dsp:txBody>
      <dsp:txXfrm>
        <a:off x="7023463" y="365491"/>
        <a:ext cx="2018070" cy="1084984"/>
      </dsp:txXfrm>
    </dsp:sp>
    <dsp:sp modelId="{24BCC2EC-74E5-46C4-BA11-0F87CCABA0A8}">
      <dsp:nvSpPr>
        <dsp:cNvPr id="0" name=""/>
        <dsp:cNvSpPr/>
      </dsp:nvSpPr>
      <dsp:spPr>
        <a:xfrm rot="5400000">
          <a:off x="3585872" y="121369"/>
          <a:ext cx="1808306" cy="157322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4000" kern="1200"/>
        </a:p>
      </dsp:txBody>
      <dsp:txXfrm rot="-5400000">
        <a:off x="3948573" y="285623"/>
        <a:ext cx="1082904" cy="1244718"/>
      </dsp:txXfrm>
    </dsp:sp>
    <dsp:sp modelId="{ECF1B2BF-3B0A-4206-B0EE-91E7CCBEBC72}">
      <dsp:nvSpPr>
        <dsp:cNvPr id="0" name=""/>
        <dsp:cNvSpPr/>
      </dsp:nvSpPr>
      <dsp:spPr>
        <a:xfrm rot="5400000">
          <a:off x="4432160" y="1656260"/>
          <a:ext cx="1808306" cy="157322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wsparcie dla specjalistów </a:t>
          </a:r>
        </a:p>
      </dsp:txBody>
      <dsp:txXfrm rot="-5400000">
        <a:off x="4794861" y="1820514"/>
        <a:ext cx="1082904" cy="1244718"/>
      </dsp:txXfrm>
    </dsp:sp>
    <dsp:sp modelId="{51C437E0-2488-4257-8170-08F97FAC160F}">
      <dsp:nvSpPr>
        <dsp:cNvPr id="0" name=""/>
        <dsp:cNvSpPr/>
      </dsp:nvSpPr>
      <dsp:spPr>
        <a:xfrm>
          <a:off x="2531629" y="1900381"/>
          <a:ext cx="1952971" cy="1084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monitorowanie rozwoju i profilaktyka zaburzeń rozwoju dzieci i młodzieży</a:t>
          </a:r>
        </a:p>
      </dsp:txBody>
      <dsp:txXfrm>
        <a:off x="2531629" y="1900381"/>
        <a:ext cx="1952971" cy="1084984"/>
      </dsp:txXfrm>
    </dsp:sp>
    <dsp:sp modelId="{73E3510E-0BB5-47C1-974A-C31668F41557}">
      <dsp:nvSpPr>
        <dsp:cNvPr id="0" name=""/>
        <dsp:cNvSpPr/>
      </dsp:nvSpPr>
      <dsp:spPr>
        <a:xfrm rot="5400000">
          <a:off x="6131245" y="1656260"/>
          <a:ext cx="1808306" cy="157322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4000" kern="1200"/>
        </a:p>
      </dsp:txBody>
      <dsp:txXfrm rot="-5400000">
        <a:off x="6493946" y="1820514"/>
        <a:ext cx="1082904" cy="1244718"/>
      </dsp:txXfrm>
    </dsp:sp>
    <dsp:sp modelId="{C90CAA2D-7FBD-4288-A98E-F834AB4DEF91}">
      <dsp:nvSpPr>
        <dsp:cNvPr id="0" name=""/>
        <dsp:cNvSpPr/>
      </dsp:nvSpPr>
      <dsp:spPr>
        <a:xfrm rot="5400000">
          <a:off x="5284957" y="3191151"/>
          <a:ext cx="1808306" cy="157322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600" b="1" kern="1200" dirty="0"/>
        </a:p>
      </dsp:txBody>
      <dsp:txXfrm rot="-5400000">
        <a:off x="5647658" y="3355405"/>
        <a:ext cx="1082904" cy="1244718"/>
      </dsp:txXfrm>
    </dsp:sp>
    <dsp:sp modelId="{652F153D-190A-4CE8-9F33-5C75C8073C19}">
      <dsp:nvSpPr>
        <dsp:cNvPr id="0" name=""/>
        <dsp:cNvSpPr/>
      </dsp:nvSpPr>
      <dsp:spPr>
        <a:xfrm>
          <a:off x="7023463" y="3435272"/>
          <a:ext cx="2018070" cy="1084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/>
            <a:t>współpraca międzysektorowa</a:t>
          </a:r>
          <a:endParaRPr lang="pl-PL" sz="2400" kern="1200" dirty="0"/>
        </a:p>
      </dsp:txBody>
      <dsp:txXfrm>
        <a:off x="7023463" y="3435272"/>
        <a:ext cx="2018070" cy="1084984"/>
      </dsp:txXfrm>
    </dsp:sp>
    <dsp:sp modelId="{F31840AA-F164-481D-A747-7A789A104AE2}">
      <dsp:nvSpPr>
        <dsp:cNvPr id="0" name=""/>
        <dsp:cNvSpPr/>
      </dsp:nvSpPr>
      <dsp:spPr>
        <a:xfrm rot="5400000">
          <a:off x="3585872" y="3191151"/>
          <a:ext cx="1808306" cy="157322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4000" kern="1200"/>
        </a:p>
      </dsp:txBody>
      <dsp:txXfrm rot="-5400000">
        <a:off x="3948573" y="3355405"/>
        <a:ext cx="1082904" cy="12447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8117C7-7398-47EC-94D9-CFB2B05FAD32}">
      <dsp:nvSpPr>
        <dsp:cNvPr id="0" name=""/>
        <dsp:cNvSpPr/>
      </dsp:nvSpPr>
      <dsp:spPr>
        <a:xfrm>
          <a:off x="4130761" y="1008"/>
          <a:ext cx="2254076" cy="11270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0" kern="1200"/>
            <a:t>Specjalistyczne Zespoły Wsparcia  </a:t>
          </a:r>
        </a:p>
      </dsp:txBody>
      <dsp:txXfrm>
        <a:off x="4163771" y="34018"/>
        <a:ext cx="2188056" cy="1061018"/>
      </dsp:txXfrm>
    </dsp:sp>
    <dsp:sp modelId="{EEA5B621-736E-43A2-8550-46A037778BB9}">
      <dsp:nvSpPr>
        <dsp:cNvPr id="0" name=""/>
        <dsp:cNvSpPr/>
      </dsp:nvSpPr>
      <dsp:spPr>
        <a:xfrm rot="3600000">
          <a:off x="5601314" y="1978437"/>
          <a:ext cx="1173356" cy="39446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600" b="0" kern="1200"/>
        </a:p>
      </dsp:txBody>
      <dsp:txXfrm>
        <a:off x="5719653" y="2057330"/>
        <a:ext cx="936678" cy="236677"/>
      </dsp:txXfrm>
    </dsp:sp>
    <dsp:sp modelId="{3FDF7714-C5AD-46CC-8D77-E1254FF144B8}">
      <dsp:nvSpPr>
        <dsp:cNvPr id="0" name=""/>
        <dsp:cNvSpPr/>
      </dsp:nvSpPr>
      <dsp:spPr>
        <a:xfrm>
          <a:off x="5991147" y="3223291"/>
          <a:ext cx="2254076" cy="11270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0" kern="1200"/>
            <a:t>Zespół wsparcia ucznia i jego środowiska</a:t>
          </a:r>
        </a:p>
      </dsp:txBody>
      <dsp:txXfrm>
        <a:off x="6024157" y="3256301"/>
        <a:ext cx="2188056" cy="1061018"/>
      </dsp:txXfrm>
    </dsp:sp>
    <dsp:sp modelId="{60A912F2-5C85-4888-BA50-89E5059FC109}">
      <dsp:nvSpPr>
        <dsp:cNvPr id="0" name=""/>
        <dsp:cNvSpPr/>
      </dsp:nvSpPr>
      <dsp:spPr>
        <a:xfrm rot="10800000">
          <a:off x="4671121" y="3589579"/>
          <a:ext cx="1173356" cy="39446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600" b="0" kern="1200"/>
        </a:p>
      </dsp:txBody>
      <dsp:txXfrm rot="10800000">
        <a:off x="4789460" y="3668472"/>
        <a:ext cx="936678" cy="236677"/>
      </dsp:txXfrm>
    </dsp:sp>
    <dsp:sp modelId="{420140D5-D2BB-410F-BCE3-E5F16BC515A4}">
      <dsp:nvSpPr>
        <dsp:cNvPr id="0" name=""/>
        <dsp:cNvSpPr/>
      </dsp:nvSpPr>
      <dsp:spPr>
        <a:xfrm>
          <a:off x="2270375" y="3223291"/>
          <a:ext cx="2254076" cy="11270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0" kern="1200"/>
            <a:t>Zespół WWR</a:t>
          </a:r>
        </a:p>
      </dsp:txBody>
      <dsp:txXfrm>
        <a:off x="2303385" y="3256301"/>
        <a:ext cx="2188056" cy="1061018"/>
      </dsp:txXfrm>
    </dsp:sp>
    <dsp:sp modelId="{DC1E60BF-9940-4414-B59A-9C74112E9E08}">
      <dsp:nvSpPr>
        <dsp:cNvPr id="0" name=""/>
        <dsp:cNvSpPr/>
      </dsp:nvSpPr>
      <dsp:spPr>
        <a:xfrm rot="18000000">
          <a:off x="3740928" y="1978437"/>
          <a:ext cx="1173356" cy="39446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600" b="0" kern="1200"/>
        </a:p>
      </dsp:txBody>
      <dsp:txXfrm>
        <a:off x="3859267" y="2057330"/>
        <a:ext cx="936678" cy="2366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90D01D-6303-48BD-4085-D0323319E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8BDDD79-F744-DA43-6929-881E9BE2A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465FAEE-9082-E07F-05D5-40DCBD63D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DA9C-9D6D-43B8-99C5-B8E739BC4831}" type="datetimeFigureOut">
              <a:rPr lang="pl-PL" smtClean="0"/>
              <a:t>2022-10-19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5FF4341-AC0E-9F63-0803-D742EBCF3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1AAB611-8EBB-02EB-067E-E8E459622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416EA-2538-4770-8EE2-2584DDEFD8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1747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1C6359-AFE8-733B-0972-D8E89E7E5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3FBDA73-2589-9095-9029-EC2D213123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57BA621-0D13-222F-CD78-DF37E3E1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DA9C-9D6D-43B8-99C5-B8E739BC4831}" type="datetimeFigureOut">
              <a:rPr lang="pl-PL" smtClean="0"/>
              <a:t>2022-10-19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6E5376F-439B-8943-0A0D-54B460349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FBCAC5C-5DE4-FAD3-476F-AF56E373C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416EA-2538-4770-8EE2-2584DDEFD8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571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6660F050-4A14-3709-EF43-D9A251EBE5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750187E-B2C9-C0A5-372B-E37A684BB3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2B3717E-2B69-597E-CDF8-0DE4EA93F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DA9C-9D6D-43B8-99C5-B8E739BC4831}" type="datetimeFigureOut">
              <a:rPr lang="pl-PL" smtClean="0"/>
              <a:t>2022-10-19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6D2B0D0-EE75-99BA-CD4E-1BCFBBCCE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BF8C65F-B784-5C42-C96A-84FB2C0B1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416EA-2538-4770-8EE2-2584DDEFD8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586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88537A-1331-DC3E-3EE4-5EDF7A026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D4BE8F9-EC00-E951-E159-AA5EF364F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45492C0-8210-28F8-3120-EDE7B1887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DA9C-9D6D-43B8-99C5-B8E739BC4831}" type="datetimeFigureOut">
              <a:rPr lang="pl-PL" smtClean="0"/>
              <a:t>2022-10-19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455343A-BA13-7B39-7D36-E6111F4D2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3C84293-4D46-3E7A-0C9F-B05A44CE2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416EA-2538-4770-8EE2-2584DDEFD8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099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270EF6-3851-A991-87AD-B42C9B272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8F5E840-E987-B182-F095-559765E3E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513EEC5-89B3-0D77-E3D6-35F957942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DA9C-9D6D-43B8-99C5-B8E739BC4831}" type="datetimeFigureOut">
              <a:rPr lang="pl-PL" smtClean="0"/>
              <a:t>2022-10-19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C4DCB7A-6727-C074-E9CA-8693486B0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923F90F-4314-82E1-0328-54129868C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416EA-2538-4770-8EE2-2584DDEFD8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4888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54C38E-9BB7-F999-9386-55A36EB5E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6F9E4F5-CC8B-6CAB-00E0-28203DBD50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2D4D24B-9E3D-355A-C62C-13B78E94DB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69CB731-AA3F-EE69-7DDD-370A684EB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DA9C-9D6D-43B8-99C5-B8E739BC4831}" type="datetimeFigureOut">
              <a:rPr lang="pl-PL" smtClean="0"/>
              <a:t>2022-10-19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C547123-9662-ECDF-3606-C635FF2BE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924FA6A-E9AB-6FC2-79C3-36DE17CCA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416EA-2538-4770-8EE2-2584DDEFD8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1520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5812ED-CFE2-748A-CE35-527591B04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E0ED2DB-751F-8091-B441-FEE16C5690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E6FD625-D47A-EDB4-263A-F096825E6A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B9A473A2-7EE3-8378-C5A0-65C9604812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C0DCBC7C-F26F-FB5D-BDCA-ADDFC5A18D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1F041AC-F8A2-9D19-DDA1-67A4F4F0C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DA9C-9D6D-43B8-99C5-B8E739BC4831}" type="datetimeFigureOut">
              <a:rPr lang="pl-PL" smtClean="0"/>
              <a:t>2022-10-19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DC0F2EA2-4608-9372-5701-30CC8D4AB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51CAC761-542A-9A80-5C68-7E32F199E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416EA-2538-4770-8EE2-2584DDEFD8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8907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7F7AD7-4D88-3BA2-26C2-80FA5BCC7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9CB0C5CC-4F6C-8049-405C-53E6300C2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DA9C-9D6D-43B8-99C5-B8E739BC4831}" type="datetimeFigureOut">
              <a:rPr lang="pl-PL" smtClean="0"/>
              <a:t>2022-10-19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506AB0B-C0E0-41CF-C88F-37736A2B3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B865921-E57E-B4EE-71EA-C1007D051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416EA-2538-4770-8EE2-2584DDEFD8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467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B391B5D6-8992-C442-C144-6E8381105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DA9C-9D6D-43B8-99C5-B8E739BC4831}" type="datetimeFigureOut">
              <a:rPr lang="pl-PL" smtClean="0"/>
              <a:t>2022-10-19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A3BC0EB4-6870-B7E2-D142-A0AE18912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2C85F29-553D-84CA-83E0-FAF7BEBE5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416EA-2538-4770-8EE2-2584DDEFD8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6296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939249-8DF9-4A8F-A311-AC3410F03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FBF0BB1-36F7-6A86-D43B-29DC0DA76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80B2812-754D-6CF7-7AC6-1B27AEB5A3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9480354-0D97-BD7E-2713-BACCE76A2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DA9C-9D6D-43B8-99C5-B8E739BC4831}" type="datetimeFigureOut">
              <a:rPr lang="pl-PL" smtClean="0"/>
              <a:t>2022-10-19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31F6D73-29CB-80C9-5E1A-4C68C9012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74B4A9E-30F1-5391-B766-6F79C563D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416EA-2538-4770-8EE2-2584DDEFD8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2729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0A7CA9-60C3-A0A0-17E0-D8ADAE580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42A30DCA-EC9B-AAD0-E624-5F30013AE0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DE67CCA-D603-EEA2-444A-4E4994F2EB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AEFF97A-DF5A-C3AD-15F2-C4F50DAA9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DA9C-9D6D-43B8-99C5-B8E739BC4831}" type="datetimeFigureOut">
              <a:rPr lang="pl-PL" smtClean="0"/>
              <a:t>2022-10-19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FC3C25E-8BD9-2EE0-5BEF-AB9B33DEB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7FEC18E-720B-0226-F2B3-64F3C167B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416EA-2538-4770-8EE2-2584DDEFD8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9148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AC8D7CF3-FF05-CD1B-88D5-7397A1EC4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FE49F24-07EF-4753-CEFD-CD9B39A7A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FB0A6DD-4C39-B76D-F237-75502CBAC7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8DA9C-9D6D-43B8-99C5-B8E739BC4831}" type="datetimeFigureOut">
              <a:rPr lang="pl-PL" smtClean="0"/>
              <a:t>2022-10-19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53D8114-13D8-6E87-7538-1C9E349BB0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DB4612C-9427-4E49-9E8D-6DE742A47C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416EA-2538-4770-8EE2-2584DDEFD8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8565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CDF1F27-36EF-6E5D-DBDC-EF857D6973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Prezentacja teoretycznego modelu zintegrowanych działań na rzecz dzieci, uczniów i rodzin</a:t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835B8EE-8354-46A2-63ED-5BD115EE30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 hab. prof. UAM Beata Jachimczak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dr Radosław Piotrowicz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 hab. Bohdan Skrzypczak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Ewa Kamińska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22C9795-720B-2125-179E-60B47AC9C1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081" y="5266277"/>
            <a:ext cx="5500360" cy="14433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7586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2D71EA-5A28-B749-C665-68DDC5383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5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Etapy wdrożenia modelowego rozwiązania na obszarze JST (powiat)  </a:t>
            </a:r>
            <a:br>
              <a:rPr lang="pl-PL" sz="25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5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 uwzględnieniem kamieni milowych przygotowane na potrzeby projektu</a:t>
            </a:r>
            <a:endParaRPr lang="pl-PL" sz="25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CBDDAEF-240E-231D-76CF-0CC5C7DA9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0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Etap III Identyfikacja i utworzenie sieci współpracy</a:t>
            </a:r>
            <a:r>
              <a:rPr lang="pl-PL" sz="2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l-PL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2000" dirty="0">
                <a:effectLst/>
                <a:ea typeface="Times New Roman" panose="02020603050405020304" pitchFamily="18" charset="0"/>
              </a:rPr>
              <a:t>Spotkania inicjujące współpracę,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2000" dirty="0">
                <a:effectLst/>
                <a:ea typeface="Times New Roman" panose="02020603050405020304" pitchFamily="18" charset="0"/>
              </a:rPr>
              <a:t>Ustalenie zasad współpracy w ramach sieci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2000" dirty="0">
                <a:effectLst/>
                <a:ea typeface="Times New Roman" panose="02020603050405020304" pitchFamily="18" charset="0"/>
              </a:rPr>
              <a:t>Identyfikacja i ocena </a:t>
            </a:r>
            <a:r>
              <a:rPr lang="pl-PL" sz="2000" dirty="0" err="1">
                <a:effectLst/>
                <a:ea typeface="Times New Roman" panose="02020603050405020304" pitchFamily="18" charset="0"/>
              </a:rPr>
              <a:t>ryzyk</a:t>
            </a:r>
            <a:r>
              <a:rPr lang="pl-PL" sz="2000" dirty="0">
                <a:effectLst/>
                <a:ea typeface="Times New Roman" panose="02020603050405020304" pitchFamily="18" charset="0"/>
              </a:rPr>
              <a:t> związanych ze współpracą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2000" b="1" dirty="0">
                <a:effectLst/>
                <a:ea typeface="Times New Roman" panose="02020603050405020304" pitchFamily="18" charset="0"/>
              </a:rPr>
              <a:t>Zawarcie lokalnych umów o współpracy</a:t>
            </a:r>
            <a:endParaRPr lang="pl-PL" sz="2000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2000" b="1" dirty="0">
                <a:effectLst/>
                <a:ea typeface="Times New Roman" panose="02020603050405020304" pitchFamily="18" charset="0"/>
              </a:rPr>
              <a:t>Powołanie Zespołu ds. Koordynacji Współpracy Międzyinstytucjonalne</a:t>
            </a:r>
            <a:endParaRPr lang="pl-PL" sz="20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827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2D71EA-5A28-B749-C665-68DDC5383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5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Etapy wdrożenia modelowego rozwiązania na obszarze JST (powiat)  </a:t>
            </a:r>
            <a:br>
              <a:rPr lang="pl-PL" sz="25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5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 uwzględnieniem kamieni milowych przygotowane na potrzeby projektu</a:t>
            </a:r>
            <a:endParaRPr lang="pl-PL" sz="25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CBDDAEF-240E-231D-76CF-0CC5C7DA9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673" y="1616364"/>
            <a:ext cx="10624127" cy="4560599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0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Etap IV Rozpoznanie potrzeb i diagnoza obszaru realizacji zadań </a:t>
            </a:r>
            <a:endParaRPr lang="pl-PL" sz="2000" b="1" dirty="0">
              <a:solidFill>
                <a:srgbClr val="0070C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2000" dirty="0">
                <a:effectLst/>
                <a:ea typeface="Times New Roman" panose="02020603050405020304" pitchFamily="18" charset="0"/>
              </a:rPr>
              <a:t>Wstępna ocena potrzeb lokalnych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2000" dirty="0">
                <a:effectLst/>
                <a:ea typeface="Times New Roman" panose="02020603050405020304" pitchFamily="18" charset="0"/>
              </a:rPr>
              <a:t>Analiza dokumentów strategicznych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Wstępna ocena zasobów, w tym podmiotów współpracy</a:t>
            </a:r>
            <a:endParaRPr lang="pl-PL" sz="2000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Rozpoznawanie gotowości współpracy </a:t>
            </a:r>
            <a:endParaRPr lang="pl-PL" sz="2000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Konsultacje społeczne: słabe i mocne strony powiatu w zakresie udzielania wsparcia</a:t>
            </a:r>
            <a:endParaRPr lang="pl-PL" sz="2000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Opracowanie dokumentu „Analiza i diagnoza obszaru wsparcia – </a:t>
            </a:r>
            <a:r>
              <a:rPr lang="pl-PL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Potrzeby i możliwości w zakresie budowania lokalnego Modelu wsparcia</a:t>
            </a:r>
            <a:r>
              <a:rPr lang="pl-PL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”</a:t>
            </a:r>
            <a:endParaRPr lang="pl-PL" sz="2000" dirty="0">
              <a:effectLst/>
              <a:ea typeface="Times New Roman" panose="02020603050405020304" pitchFamily="18" charset="0"/>
            </a:endParaRPr>
          </a:p>
          <a:p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2626635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5FAB32-B18A-C50A-0C19-2AC444D34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5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Etapy wdrożenia modelowego rozwiązania na obszarze JST (powiat)  </a:t>
            </a:r>
            <a:br>
              <a:rPr lang="pl-PL" sz="25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5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 uwzględnieniem kamieni milowych przygotowane na potrzeby projektu</a:t>
            </a:r>
            <a:endParaRPr lang="pl-PL" sz="25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9FCA6AB-43D6-B6AB-FBC1-131807C44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47400" cy="3503757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Etap V Lokalne zasoby w sieci współpracy</a:t>
            </a:r>
            <a:r>
              <a:rPr lang="pl-PL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l-PL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ea typeface="Times New Roman" panose="02020603050405020304" pitchFamily="18" charset="0"/>
              </a:rPr>
              <a:t>Inwentaryzacja zasobów i potrzeb lokalnych instytucji wsparcia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ea typeface="Times New Roman" panose="02020603050405020304" pitchFamily="18" charset="0"/>
              </a:rPr>
              <a:t>alternatywy wsparcia w obszarach niezaspokojonych potrzeb w oparciu o zasoby lokalne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ea typeface="Times New Roman" panose="02020603050405020304" pitchFamily="18" charset="0"/>
              </a:rPr>
              <a:t>Wspólne utworzenie koszyka usług lokalnych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1800" b="1" dirty="0">
                <a:effectLst/>
                <a:ea typeface="Times New Roman" panose="02020603050405020304" pitchFamily="18" charset="0"/>
              </a:rPr>
              <a:t>Powołanie Specjalistycznych Zespołów Wsparcia, ze wskazaniem zakresu ich zadań i kompetencji</a:t>
            </a:r>
            <a:endParaRPr lang="pl-PL" sz="1800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1800" b="1" dirty="0">
                <a:effectLst/>
                <a:ea typeface="Times New Roman" panose="02020603050405020304" pitchFamily="18" charset="0"/>
              </a:rPr>
              <a:t>Powołanie Zespołów zadaniowych</a:t>
            </a:r>
            <a:endParaRPr lang="pl-PL" sz="1800" dirty="0">
              <a:effectLst/>
              <a:ea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1673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5FAB32-B18A-C50A-0C19-2AC444D34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963"/>
            <a:ext cx="10515600" cy="1325563"/>
          </a:xfrm>
        </p:spPr>
        <p:txBody>
          <a:bodyPr>
            <a:normAutofit/>
          </a:bodyPr>
          <a:lstStyle/>
          <a:p>
            <a:r>
              <a:rPr lang="pl-PL" sz="25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Etapy wdrożenia modelowego rozwiązania na obszarze JST (powiat)  </a:t>
            </a:r>
            <a:br>
              <a:rPr lang="pl-PL" sz="25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5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 uwzględnieniem kamieni milowych przygotowane na potrzeby projektu</a:t>
            </a:r>
            <a:endParaRPr lang="pl-PL" sz="25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9FCA6AB-43D6-B6AB-FBC1-131807C44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05527"/>
            <a:ext cx="10818091" cy="505229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b="1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Etap VI Praca w modelu – testowanie przyjętych rozwiązań</a:t>
            </a:r>
            <a:endParaRPr lang="pl-PL" sz="1800" b="1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ea typeface="Times New Roman" panose="02020603050405020304" pitchFamily="18" charset="0"/>
              </a:rPr>
              <a:t>Badania </a:t>
            </a:r>
            <a:r>
              <a:rPr lang="pl-PL" sz="1800" dirty="0" err="1">
                <a:ea typeface="Times New Roman" panose="02020603050405020304" pitchFamily="18" charset="0"/>
              </a:rPr>
              <a:t>skriningowe</a:t>
            </a:r>
            <a:r>
              <a:rPr lang="pl-PL" sz="1800" dirty="0">
                <a:ea typeface="Times New Roman" panose="02020603050405020304" pitchFamily="18" charset="0"/>
              </a:rPr>
              <a:t>, analiza potrzeb dzieci i uczniów. Rodzin i środowiska pozarodzinnego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ea typeface="Times New Roman" panose="02020603050405020304" pitchFamily="18" charset="0"/>
              </a:rPr>
              <a:t>Monitorowanie i ewaluacja pracy/ współpracy w Modelu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ea typeface="Times New Roman" panose="02020603050405020304" pitchFamily="18" charset="0"/>
              </a:rPr>
              <a:t>Udział w szkoleniach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ea typeface="Times New Roman" panose="02020603050405020304" pitchFamily="18" charset="0"/>
              </a:rPr>
              <a:t>Aktualizacja koszyka usług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ea typeface="Times New Roman" panose="02020603050405020304" pitchFamily="18" charset="0"/>
              </a:rPr>
              <a:t>Aktualizacja porozumień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1800" b="1" dirty="0">
                <a:ea typeface="Times New Roman" panose="02020603050405020304" pitchFamily="18" charset="0"/>
              </a:rPr>
              <a:t>Modyfikacje lokalnego modelu działania</a:t>
            </a:r>
            <a:endParaRPr lang="pl-PL" sz="1800" dirty="0">
              <a:ea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b="1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Etap VII Ewaluacja  ex-post</a:t>
            </a:r>
            <a:endParaRPr lang="pl-PL" sz="1800" b="1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ea typeface="Times New Roman" panose="02020603050405020304" pitchFamily="18" charset="0"/>
              </a:rPr>
              <a:t>Przekazanie wyników monitorowania i ewaluacji on-</a:t>
            </a:r>
            <a:r>
              <a:rPr lang="pl-PL" sz="1800" dirty="0" err="1">
                <a:ea typeface="Times New Roman" panose="02020603050405020304" pitchFamily="18" charset="0"/>
              </a:rPr>
              <a:t>going</a:t>
            </a:r>
            <a:endParaRPr lang="pl-PL" sz="1800" dirty="0"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ea typeface="Times New Roman" panose="02020603050405020304" pitchFamily="18" charset="0"/>
              </a:rPr>
              <a:t>Udział w badaniu ewaluacyjnym ex-post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1800" b="1" dirty="0">
                <a:ea typeface="Times New Roman" panose="02020603050405020304" pitchFamily="18" charset="0"/>
              </a:rPr>
              <a:t>Raport z ewaluacji końcowej projektu</a:t>
            </a:r>
            <a:endParaRPr lang="pl-PL" sz="18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167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FB9073-1CF7-8180-E9AA-8C9476D09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Elementy sieci = podmioty świadczące wsparcie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1C6E2B6-78F2-A0FE-752E-797B1AB20B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2582" y="1825625"/>
            <a:ext cx="5567218" cy="4351338"/>
          </a:xfrm>
        </p:spPr>
        <p:txBody>
          <a:bodyPr/>
          <a:lstStyle/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Sieć podmiotów wspierających musi mieć charakter </a:t>
            </a: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kompleksowy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Musi składać się z podmiotów z obszaru edukacji, zdrowia, pomocy społecznej, rynku pracy; podmiotów publicznych, sektora pozarządowego i sektora prywatnego. </a:t>
            </a: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Sprawne funkcjonowanie sieci </a:t>
            </a: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zapewnia trwałe monitorowanie wsparcia 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tworzone w oparciu o porozumienia z samorządem. </a:t>
            </a: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Porozumienia te powinny zawierać wymogi </a:t>
            </a: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spełniania określonych standardów jakościowych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ale także określać sposób </a:t>
            </a: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angażowania się samorządu 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 tworzenie warunków i podnoszenie jakości świadczonego wsparcia.</a:t>
            </a:r>
            <a:endParaRPr lang="pl-PL" dirty="0"/>
          </a:p>
        </p:txBody>
      </p:sp>
      <p:pic>
        <p:nvPicPr>
          <p:cNvPr id="9" name="Symbol zastępczy zawartości 8" descr="Obraz zawierający tekst, zegar, clipart, grafika wektorowa&#10;&#10;Opis wygenerowany automatycznie">
            <a:extLst>
              <a:ext uri="{FF2B5EF4-FFF2-40B4-BE49-F238E27FC236}">
                <a16:creationId xmlns:a16="http://schemas.microsoft.com/office/drawing/2014/main" id="{2900BA61-651E-AAB7-E9E6-74B36E5123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497416"/>
            <a:ext cx="5181600" cy="3007756"/>
          </a:xfrm>
        </p:spPr>
      </p:pic>
    </p:spTree>
    <p:extLst>
      <p:ext uri="{BB962C8B-B14F-4D97-AF65-F5344CB8AC3E}">
        <p14:creationId xmlns:p14="http://schemas.microsoft.com/office/powerpoint/2010/main" val="3854370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373399-C90A-B035-2609-FAC8626A2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b="1" dirty="0"/>
              <a:t>Wdrażanie i modyfikowanie teoretycznego modelu wsparcia w powiatach będziemy wypracowywać wspólnie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37BE030-DD24-61B5-650A-5124ADBDB7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4968" y="2705895"/>
            <a:ext cx="5514833" cy="259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/>
              <a:t>w ramach:</a:t>
            </a:r>
          </a:p>
          <a:p>
            <a:r>
              <a:rPr lang="pl-PL" sz="2000" dirty="0"/>
              <a:t>konsultacji</a:t>
            </a:r>
          </a:p>
          <a:p>
            <a:r>
              <a:rPr lang="pl-PL" sz="2000" dirty="0"/>
              <a:t>rozmów indywidualnych</a:t>
            </a:r>
          </a:p>
          <a:p>
            <a:r>
              <a:rPr lang="pl-PL" sz="2000" dirty="0"/>
              <a:t>wymiany dobrych doświadczeń</a:t>
            </a:r>
          </a:p>
          <a:p>
            <a:r>
              <a:rPr lang="pl-PL" sz="2000" dirty="0"/>
              <a:t>poszukiwania rozwiązań z zakresu ograniczeń i możliwości formalno-prawnych, organizacyjnych</a:t>
            </a:r>
          </a:p>
          <a:p>
            <a:endParaRPr lang="pl-PL" sz="2000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B4AE6A6F-871E-7B33-5222-F4E3EFCAEA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705894"/>
            <a:ext cx="5181600" cy="2590800"/>
          </a:xfrm>
        </p:spPr>
      </p:pic>
    </p:spTree>
    <p:extLst>
      <p:ext uri="{BB962C8B-B14F-4D97-AF65-F5344CB8AC3E}">
        <p14:creationId xmlns:p14="http://schemas.microsoft.com/office/powerpoint/2010/main" val="1388131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8883CBC5-3B3B-B410-3364-A338333D7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Założenie systemowe modelu teoretycznego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3517398-961B-8017-3389-5E0B1E4CF6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891" y="1825625"/>
            <a:ext cx="5680364" cy="4351338"/>
          </a:xfrm>
        </p:spPr>
        <p:txBody>
          <a:bodyPr/>
          <a:lstStyle/>
          <a:p>
            <a:r>
              <a:rPr lang="pl-PL" sz="18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Podstawą modelu jest założenie, że w środowisku lokalnym powstaje aktywna sieć wspólnie działających instytucji i podmiotów, w których rodzina otrzymuje lub może otrzymać skoordynowane wsparcie jak najbliżej miejsca zamieszkania. </a:t>
            </a:r>
          </a:p>
          <a:p>
            <a:r>
              <a:rPr lang="pl-PL" sz="18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Kluczowe są trzy elementy budowania sieci: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8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 poziomie powiatu – centrum koordynacji,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8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procedury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8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oraz specjalistyczne zespoły wsparcia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l-PL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AC1CFA30-A713-32CA-39A1-1CDBCAD472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323" y="1825625"/>
            <a:ext cx="4163346" cy="4163346"/>
          </a:xfrm>
        </p:spPr>
      </p:pic>
    </p:spTree>
    <p:extLst>
      <p:ext uri="{BB962C8B-B14F-4D97-AF65-F5344CB8AC3E}">
        <p14:creationId xmlns:p14="http://schemas.microsoft.com/office/powerpoint/2010/main" val="3295738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2D03133C-3430-3163-DF6B-86AD65647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18" y="365125"/>
            <a:ext cx="10891982" cy="1325563"/>
          </a:xfrm>
        </p:spPr>
        <p:txBody>
          <a:bodyPr>
            <a:noAutofit/>
          </a:bodyPr>
          <a:lstStyle/>
          <a:p>
            <a:r>
              <a:rPr lang="pl-PL" sz="4000" b="1" kern="1200" dirty="0">
                <a:effectLst/>
                <a:ea typeface="Times New Roman" panose="02020603050405020304" pitchFamily="18" charset="0"/>
              </a:rPr>
              <a:t>Filarami Modelu są trzy ujęcia procesu koordynacji:</a:t>
            </a:r>
            <a:br>
              <a:rPr lang="pl-PL" sz="4000" b="1" dirty="0">
                <a:effectLst/>
                <a:ea typeface="Times New Roman" panose="02020603050405020304" pitchFamily="18" charset="0"/>
              </a:rPr>
            </a:br>
            <a:endParaRPr lang="pl-PL" sz="4000" b="1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C43FED39-AFCE-24A5-AE0D-6A1B71AEC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6908" y="1825625"/>
            <a:ext cx="10106891" cy="4351338"/>
          </a:xfrm>
        </p:spPr>
        <p:txBody>
          <a:bodyPr/>
          <a:lstStyle/>
          <a:p>
            <a:pPr marL="342900" lvl="0" indent="-342900" algn="just">
              <a:lnSpc>
                <a:spcPct val="115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pl-PL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Ujęcie strategiczne – Powiatowe </a:t>
            </a: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Zespoły/</a:t>
            </a:r>
            <a:r>
              <a:rPr lang="pl-PL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Centrum Koordynacji Zasobów (PCKZ) </a:t>
            </a:r>
            <a:endParaRPr lang="pl-PL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pl-PL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Ujęcie operacyjne koordynujące wsparcie przypadku - Instytucja koordynująca (IK) oraz </a:t>
            </a:r>
            <a:r>
              <a:rPr lang="pl-PL" b="1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Specjalistyczne Zespoły Wsparcia</a:t>
            </a:r>
            <a:endParaRPr lang="pl-PL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pl-PL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Podstawowe procedury powinny obejmować całą ścieżkę wsparcia z określeniem standardów, na które wszystkie podmioty powinny się zgodzić oraz wdrożyć je w swojej organizacji</a:t>
            </a:r>
            <a:endParaRPr lang="pl-PL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537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971A42-A641-7882-5407-FC5488BC7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Podstawowe procedury</a:t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580BC97-45AE-2C8F-F5A5-A5A66082D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Procedura 1. Kryteria włączenia i wyłączenia z sieci skoordynowanych podmiotów i instytucji działających na obszarze danego powiatu</a:t>
            </a:r>
          </a:p>
          <a:p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Procedura 2. Wstępna ocena potrzeb i zasobów dziecka i rodziny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Procedura 3. Sposób przepływu informacji w ramach zarządzania pacjentami oraz ich rodzinami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Procedura 4. 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Uzgodniona procedura kompleksowej, wielospecjalistycznej diagnozy, w tym diagnozy psychologicznej (diagnoza zbieżna i różnicowa)</a:t>
            </a:r>
          </a:p>
          <a:p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Procedura 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Standardy wsparcia/terapii/leczenia oraz sposób ich monitorowania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Procedura 6. Ścieżka wsparcia dziecka i rodziny i środowiska pozarodzinnego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12034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5C99FF-6B7E-474C-8239-865815410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/>
              <a:t>Teoretyczny model organizacyjny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2ADA6E6E-169B-8534-16A6-B53F80A577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8282958"/>
              </p:ext>
            </p:extLst>
          </p:nvPr>
        </p:nvGraphicFramePr>
        <p:xfrm>
          <a:off x="692727" y="1825625"/>
          <a:ext cx="10661073" cy="4556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3292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CBD9B6-0C6B-B51E-BBA9-71082DB2D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Powiatowe Zespoły/ Centrum Koordynacji Zasobów </a:t>
            </a:r>
            <a:r>
              <a:rPr lang="pl-PL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obszar działań integracyjnych i koordynacyjnych, które są realizowane w ramach zadań budowy sieci współpracy wokół potrzeb dziecka i rodziny.</a:t>
            </a:r>
            <a:b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sz="2400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D1D4E7E3-7DA0-87CA-2915-09D5FF003A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3882783"/>
              </p:ext>
            </p:extLst>
          </p:nvPr>
        </p:nvGraphicFramePr>
        <p:xfrm>
          <a:off x="323273" y="1450109"/>
          <a:ext cx="11517745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3711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10E083-EFDC-FA66-79C3-CD4260B0E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Instytucja Koordynująca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jednostka organizacyjna Powiatowego Centrum Koordynacji Zasobów w terenie będąca punktem pierwszego kontaktu. W ramach powiatu może powstać jedna lub kilka IK. Ilość IK jest uzależniona od obszaru działań, liczby mieszkańców, rodzaju usług specjalistycznych, posiadanych zasobów.</a:t>
            </a:r>
            <a:b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sz="2400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902DDEE3-17CF-E57F-95EC-93C10E53CE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2812047"/>
              </p:ext>
            </p:extLst>
          </p:nvPr>
        </p:nvGraphicFramePr>
        <p:xfrm>
          <a:off x="618836" y="1607127"/>
          <a:ext cx="11573164" cy="4885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0004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0263CC-C831-CA60-45EF-46B189069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Specjalistyczne Zespoły Wsparcia – 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jednostki operacyjne na poziomie lokalnym będące w sieci wsparcia, które przyjmują rolę koordynatora wszelkich działań dla całej rodziny i środowiska pozarodzinnego  – koordynatorzy wsparcia.</a:t>
            </a:r>
            <a:b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sz="2400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7D770342-1FC9-5C84-D9A1-3AEF4D4600F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5272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73E9D7-DAB3-FE4C-8E25-29D7540B2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8657"/>
          </a:xfrm>
        </p:spPr>
        <p:txBody>
          <a:bodyPr>
            <a:normAutofit/>
          </a:bodyPr>
          <a:lstStyle/>
          <a:p>
            <a:r>
              <a:rPr lang="pl-PL" sz="24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Etapy wdrożenia modelowego rozwiązania na obszarze JST (powiat)  </a:t>
            </a:r>
            <a:br>
              <a:rPr lang="pl-PL" sz="24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 uwzględnieniem kamieni milowych przygotowane na potrzeby projektu</a:t>
            </a:r>
            <a:endParaRPr lang="pl-PL" sz="4000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7788DBF-8EF1-D1DE-EEAE-EB2A595D4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691"/>
            <a:ext cx="10515600" cy="4782272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Etap I Nawiązanie współpracy z Liderem projektu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Złożenie wniosku aplikacyjnego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Podpisanie umowy o współpracy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Udział w spotkaniach informacyjnych/szkoleniu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Etap II Przygotowanie jednostki do realizacji zadań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Wyznaczenie osób i jednostek odpowiedzialnych za wdrożenie rozwiązania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Powołanie zespołu opracowującego zasady funkcjonowania Powiatowego Centrum koordynacji zasobów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Powołanie Powiatowego  Zespołu  ds. Koordynacji Zasobów (PCKZ)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Przeszkolenie pracowników PCKZ i osób bezpośrednio z nimi współpracujących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0406068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899</Words>
  <Application>Microsoft Office PowerPoint</Application>
  <PresentationFormat>Panoramiczny</PresentationFormat>
  <Paragraphs>100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Symbol</vt:lpstr>
      <vt:lpstr>Times New Roman</vt:lpstr>
      <vt:lpstr>Wingdings</vt:lpstr>
      <vt:lpstr>Motyw pakietu Office</vt:lpstr>
      <vt:lpstr>Prezentacja teoretycznego modelu zintegrowanych działań na rzecz dzieci, uczniów i rodzin </vt:lpstr>
      <vt:lpstr>Założenie systemowe modelu teoretycznego</vt:lpstr>
      <vt:lpstr>Filarami Modelu są trzy ujęcia procesu koordynacji: </vt:lpstr>
      <vt:lpstr>Podstawowe procedury </vt:lpstr>
      <vt:lpstr>Teoretyczny model organizacyjny</vt:lpstr>
      <vt:lpstr>Powiatowe Zespoły/ Centrum Koordynacji Zasobów to obszar działań integracyjnych i koordynacyjnych, które są realizowane w ramach zadań budowy sieci współpracy wokół potrzeb dziecka i rodziny. </vt:lpstr>
      <vt:lpstr>Instytucja Koordynująca – jednostka organizacyjna Powiatowego Centrum Koordynacji Zasobów w terenie będąca punktem pierwszego kontaktu. W ramach powiatu może powstać jedna lub kilka IK. Ilość IK jest uzależniona od obszaru działań, liczby mieszkańców, rodzaju usług specjalistycznych, posiadanych zasobów. </vt:lpstr>
      <vt:lpstr>Specjalistyczne Zespoły Wsparcia – jednostki operacyjne na poziomie lokalnym będące w sieci wsparcia, które przyjmują rolę koordynatora wszelkich działań dla całej rodziny i środowiska pozarodzinnego  – koordynatorzy wsparcia. </vt:lpstr>
      <vt:lpstr>Etapy wdrożenia modelowego rozwiązania na obszarze JST (powiat)   z uwzględnieniem kamieni milowych przygotowane na potrzeby projektu</vt:lpstr>
      <vt:lpstr>Etapy wdrożenia modelowego rozwiązania na obszarze JST (powiat)   z uwzględnieniem kamieni milowych przygotowane na potrzeby projektu</vt:lpstr>
      <vt:lpstr>Etapy wdrożenia modelowego rozwiązania na obszarze JST (powiat)   z uwzględnieniem kamieni milowych przygotowane na potrzeby projektu</vt:lpstr>
      <vt:lpstr>Etapy wdrożenia modelowego rozwiązania na obszarze JST (powiat)   z uwzględnieniem kamieni milowych przygotowane na potrzeby projektu</vt:lpstr>
      <vt:lpstr>Etapy wdrożenia modelowego rozwiązania na obszarze JST (powiat)   z uwzględnieniem kamieni milowych przygotowane na potrzeby projektu</vt:lpstr>
      <vt:lpstr>Elementy sieci = podmioty świadczące wsparcie</vt:lpstr>
      <vt:lpstr>Wdrażanie i modyfikowanie teoretycznego modelu wsparcia w powiatach będziemy wypracowywać wspólnie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Beata Jachimczak</dc:creator>
  <cp:lastModifiedBy>Radosław Piotrowicz</cp:lastModifiedBy>
  <cp:revision>5</cp:revision>
  <dcterms:created xsi:type="dcterms:W3CDTF">2022-10-18T06:19:08Z</dcterms:created>
  <dcterms:modified xsi:type="dcterms:W3CDTF">2022-10-19T17:38:58Z</dcterms:modified>
</cp:coreProperties>
</file>